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49" r:id="rId2"/>
  </p:sldMasterIdLst>
  <p:notesMasterIdLst>
    <p:notesMasterId r:id="rId32"/>
  </p:notesMasterIdLst>
  <p:handoutMasterIdLst>
    <p:handoutMasterId r:id="rId33"/>
  </p:handoutMasterIdLst>
  <p:sldIdLst>
    <p:sldId id="620" r:id="rId3"/>
    <p:sldId id="619" r:id="rId4"/>
    <p:sldId id="613" r:id="rId5"/>
    <p:sldId id="621" r:id="rId6"/>
    <p:sldId id="284" r:id="rId7"/>
    <p:sldId id="611" r:id="rId8"/>
    <p:sldId id="350" r:id="rId9"/>
    <p:sldId id="369" r:id="rId10"/>
    <p:sldId id="354" r:id="rId11"/>
    <p:sldId id="623" r:id="rId12"/>
    <p:sldId id="356" r:id="rId13"/>
    <p:sldId id="357" r:id="rId14"/>
    <p:sldId id="359" r:id="rId15"/>
    <p:sldId id="360" r:id="rId16"/>
    <p:sldId id="365" r:id="rId17"/>
    <p:sldId id="366" r:id="rId18"/>
    <p:sldId id="363" r:id="rId19"/>
    <p:sldId id="361" r:id="rId20"/>
    <p:sldId id="362" r:id="rId21"/>
    <p:sldId id="624" r:id="rId22"/>
    <p:sldId id="371" r:id="rId23"/>
    <p:sldId id="372" r:id="rId24"/>
    <p:sldId id="373" r:id="rId25"/>
    <p:sldId id="374" r:id="rId26"/>
    <p:sldId id="376" r:id="rId27"/>
    <p:sldId id="287" r:id="rId28"/>
    <p:sldId id="286" r:id="rId29"/>
    <p:sldId id="622" r:id="rId30"/>
    <p:sldId id="285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FD4"/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F9A17-E555-414E-A57D-2086D9557D90}" v="727" dt="2019-10-04T08:43:42.270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6" y="3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323D91C-C849-4F60-B98E-E53AB2A5637A}"/>
    <pc:docChg chg="addSld modSld">
      <pc:chgData name="Rob Sewell" userId="c802df42025d5e1f" providerId="LiveId" clId="{B323D91C-C849-4F60-B98E-E53AB2A5637A}" dt="2019-08-30T10:06:34.071" v="4" actId="1076"/>
      <pc:docMkLst>
        <pc:docMk/>
      </pc:docMkLst>
      <pc:sldChg chg="add">
        <pc:chgData name="Rob Sewell" userId="c802df42025d5e1f" providerId="LiveId" clId="{B323D91C-C849-4F60-B98E-E53AB2A5637A}" dt="2019-08-30T10:05:56.291" v="2"/>
        <pc:sldMkLst>
          <pc:docMk/>
          <pc:sldMk cId="4291130568" sldId="264"/>
        </pc:sldMkLst>
      </pc:sldChg>
      <pc:sldChg chg="delSp">
        <pc:chgData name="Rob Sewell" userId="c802df42025d5e1f" providerId="LiveId" clId="{B323D91C-C849-4F60-B98E-E53AB2A5637A}" dt="2019-08-30T10:05:40.187" v="1"/>
        <pc:sldMkLst>
          <pc:docMk/>
          <pc:sldMk cId="1783932402" sldId="619"/>
        </pc:sldMkLst>
        <pc:spChg chg="del">
          <ac:chgData name="Rob Sewell" userId="c802df42025d5e1f" providerId="LiveId" clId="{B323D91C-C849-4F60-B98E-E53AB2A5637A}" dt="2019-08-30T10:04:22.023" v="0"/>
          <ac:spMkLst>
            <pc:docMk/>
            <pc:sldMk cId="1783932402" sldId="619"/>
            <ac:spMk id="2" creationId="{3399C674-628B-4907-B5DC-1CFC1F0BF796}"/>
          </ac:spMkLst>
        </pc:spChg>
        <pc:picChg chg="del">
          <ac:chgData name="Rob Sewell" userId="c802df42025d5e1f" providerId="LiveId" clId="{B323D91C-C849-4F60-B98E-E53AB2A5637A}" dt="2019-08-30T10:05:40.187" v="1"/>
          <ac:picMkLst>
            <pc:docMk/>
            <pc:sldMk cId="1783932402" sldId="619"/>
            <ac:picMk id="3" creationId="{14852976-4AA4-4DA3-BD15-F398A721883A}"/>
          </ac:picMkLst>
        </pc:picChg>
      </pc:sldChg>
      <pc:sldChg chg="addSp modSp">
        <pc:chgData name="Rob Sewell" userId="c802df42025d5e1f" providerId="LiveId" clId="{B323D91C-C849-4F60-B98E-E53AB2A5637A}" dt="2019-08-30T10:06:34.071" v="4" actId="1076"/>
        <pc:sldMkLst>
          <pc:docMk/>
          <pc:sldMk cId="2897394968" sldId="620"/>
        </pc:sldMkLst>
        <pc:picChg chg="add mod">
          <ac:chgData name="Rob Sewell" userId="c802df42025d5e1f" providerId="LiveId" clId="{B323D91C-C849-4F60-B98E-E53AB2A5637A}" dt="2019-08-30T10:06:34.071" v="4" actId="1076"/>
          <ac:picMkLst>
            <pc:docMk/>
            <pc:sldMk cId="2897394968" sldId="620"/>
            <ac:picMk id="6" creationId="{14CF5B33-7A66-4347-8E5B-8847A2607D45}"/>
          </ac:picMkLst>
        </pc:picChg>
      </pc:sldChg>
    </pc:docChg>
  </pc:docChgLst>
  <pc:docChgLst>
    <pc:chgData name="Rob Sewell" userId="c802df42025d5e1f" providerId="LiveId" clId="{3FDA6388-AF08-43D6-AB95-F6E437B81FC3}"/>
    <pc:docChg chg="custSel modSld">
      <pc:chgData name="Rob Sewell" userId="c802df42025d5e1f" providerId="LiveId" clId="{3FDA6388-AF08-43D6-AB95-F6E437B81FC3}" dt="2018-11-07T17:58:52.446" v="17" actId="478"/>
      <pc:docMkLst>
        <pc:docMk/>
      </pc:docMkLst>
      <pc:sldChg chg="modSp">
        <pc:chgData name="Rob Sewell" userId="c802df42025d5e1f" providerId="LiveId" clId="{3FDA6388-AF08-43D6-AB95-F6E437B81FC3}" dt="2018-11-07T16:59:09.465" v="16" actId="1076"/>
        <pc:sldMkLst>
          <pc:docMk/>
          <pc:sldMk cId="1690938764" sldId="321"/>
        </pc:sldMkLst>
        <pc:spChg chg="mod">
          <ac:chgData name="Rob Sewell" userId="c802df42025d5e1f" providerId="LiveId" clId="{3FDA6388-AF08-43D6-AB95-F6E437B81FC3}" dt="2018-11-07T16:58:56.844" v="15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3FDA6388-AF08-43D6-AB95-F6E437B81FC3}" dt="2018-11-07T16:59:09.465" v="16" actId="1076"/>
          <ac:spMkLst>
            <pc:docMk/>
            <pc:sldMk cId="1690938764" sldId="321"/>
            <ac:spMk id="4" creationId="{00000000-0000-0000-0000-000000000000}"/>
          </ac:spMkLst>
        </pc:spChg>
      </pc:sldChg>
      <pc:sldChg chg="delSp delAnim">
        <pc:chgData name="Rob Sewell" userId="c802df42025d5e1f" providerId="LiveId" clId="{3FDA6388-AF08-43D6-AB95-F6E437B81FC3}" dt="2018-11-07T17:58:52.446" v="17" actId="478"/>
        <pc:sldMkLst>
          <pc:docMk/>
          <pc:sldMk cId="4235347505" sldId="597"/>
        </pc:sldMkLst>
        <pc:spChg chg="del">
          <ac:chgData name="Rob Sewell" userId="c802df42025d5e1f" providerId="LiveId" clId="{3FDA6388-AF08-43D6-AB95-F6E437B81FC3}" dt="2018-11-07T17:58:52.446" v="17" actId="478"/>
          <ac:spMkLst>
            <pc:docMk/>
            <pc:sldMk cId="4235347505" sldId="597"/>
            <ac:spMk id="3" creationId="{A29B6845-5056-4C93-863D-97601D9A41A0}"/>
          </ac:spMkLst>
        </pc:spChg>
      </pc:sldChg>
    </pc:docChg>
  </pc:docChgLst>
  <pc:docChgLst>
    <pc:chgData name="Rob Sewell" userId="c802df42025d5e1f" providerId="Windows Live" clId="Web-{2923BCC7-57D7-4E8C-AC89-6B4F0E6682D0}"/>
    <pc:docChg chg="delSld modSld">
      <pc:chgData name="Rob Sewell" userId="c802df42025d5e1f" providerId="Windows Live" clId="Web-{2923BCC7-57D7-4E8C-AC89-6B4F0E6682D0}" dt="2019-08-19T16:44:26.529" v="52"/>
      <pc:docMkLst>
        <pc:docMk/>
      </pc:docMkLst>
      <pc:sldChg chg="del">
        <pc:chgData name="Rob Sewell" userId="c802df42025d5e1f" providerId="Windows Live" clId="Web-{2923BCC7-57D7-4E8C-AC89-6B4F0E6682D0}" dt="2019-08-19T16:44:26.529" v="52"/>
        <pc:sldMkLst>
          <pc:docMk/>
          <pc:sldMk cId="4147351338" sldId="285"/>
        </pc:sldMkLst>
      </pc:sldChg>
      <pc:sldChg chg="modSp">
        <pc:chgData name="Rob Sewell" userId="c802df42025d5e1f" providerId="Windows Live" clId="Web-{2923BCC7-57D7-4E8C-AC89-6B4F0E6682D0}" dt="2019-08-19T16:33:07.105" v="50" actId="20577"/>
        <pc:sldMkLst>
          <pc:docMk/>
          <pc:sldMk cId="2897394968" sldId="620"/>
        </pc:sldMkLst>
        <pc:spChg chg="mod">
          <ac:chgData name="Rob Sewell" userId="c802df42025d5e1f" providerId="Windows Live" clId="Web-{2923BCC7-57D7-4E8C-AC89-6B4F0E6682D0}" dt="2019-08-19T16:33:07.105" v="50" actId="20577"/>
          <ac:spMkLst>
            <pc:docMk/>
            <pc:sldMk cId="2897394968" sldId="620"/>
            <ac:spMk id="3" creationId="{412EAB22-DEE9-4AED-A15D-76BDCADCA469}"/>
          </ac:spMkLst>
        </pc:spChg>
      </pc:sldChg>
    </pc:docChg>
  </pc:docChgLst>
  <pc:docChgLst>
    <pc:chgData name="Rob Sewell" userId="c802df42025d5e1f" providerId="Windows Live" clId="Web-{945FE419-2B83-4AC7-9C5F-06D963A8DBD3}"/>
    <pc:docChg chg="addSld delSld modSld sldOrd">
      <pc:chgData name="Rob Sewell" userId="c802df42025d5e1f" providerId="Windows Live" clId="Web-{945FE419-2B83-4AC7-9C5F-06D963A8DBD3}" dt="2019-08-30T09:50:15.293" v="194"/>
      <pc:docMkLst>
        <pc:docMk/>
      </pc:docMkLst>
      <pc:sldChg chg="del">
        <pc:chgData name="Rob Sewell" userId="c802df42025d5e1f" providerId="Windows Live" clId="Web-{945FE419-2B83-4AC7-9C5F-06D963A8DBD3}" dt="2019-08-30T09:50:05.918" v="188"/>
        <pc:sldMkLst>
          <pc:docMk/>
          <pc:sldMk cId="3987161561" sldId="271"/>
        </pc:sldMkLst>
      </pc:sldChg>
      <pc:sldChg chg="del">
        <pc:chgData name="Rob Sewell" userId="c802df42025d5e1f" providerId="Windows Live" clId="Web-{945FE419-2B83-4AC7-9C5F-06D963A8DBD3}" dt="2019-08-30T09:50:05.918" v="186"/>
        <pc:sldMkLst>
          <pc:docMk/>
          <pc:sldMk cId="1160534513" sldId="286"/>
        </pc:sldMkLst>
      </pc:sldChg>
      <pc:sldChg chg="del">
        <pc:chgData name="Rob Sewell" userId="c802df42025d5e1f" providerId="Windows Live" clId="Web-{945FE419-2B83-4AC7-9C5F-06D963A8DBD3}" dt="2019-08-30T09:50:05.903" v="178"/>
        <pc:sldMkLst>
          <pc:docMk/>
          <pc:sldMk cId="2074835815" sldId="288"/>
        </pc:sldMkLst>
      </pc:sldChg>
      <pc:sldChg chg="del">
        <pc:chgData name="Rob Sewell" userId="c802df42025d5e1f" providerId="Windows Live" clId="Web-{945FE419-2B83-4AC7-9C5F-06D963A8DBD3}" dt="2019-08-30T09:50:05.918" v="192"/>
        <pc:sldMkLst>
          <pc:docMk/>
          <pc:sldMk cId="1085621089" sldId="291"/>
        </pc:sldMkLst>
      </pc:sldChg>
      <pc:sldChg chg="del">
        <pc:chgData name="Rob Sewell" userId="c802df42025d5e1f" providerId="Windows Live" clId="Web-{945FE419-2B83-4AC7-9C5F-06D963A8DBD3}" dt="2019-08-30T09:50:05.918" v="187"/>
        <pc:sldMkLst>
          <pc:docMk/>
          <pc:sldMk cId="188231363" sldId="292"/>
        </pc:sldMkLst>
      </pc:sldChg>
      <pc:sldChg chg="del">
        <pc:chgData name="Rob Sewell" userId="c802df42025d5e1f" providerId="Windows Live" clId="Web-{945FE419-2B83-4AC7-9C5F-06D963A8DBD3}" dt="2019-08-30T09:50:05.918" v="191"/>
        <pc:sldMkLst>
          <pc:docMk/>
          <pc:sldMk cId="3159909004" sldId="592"/>
        </pc:sldMkLst>
      </pc:sldChg>
      <pc:sldChg chg="del">
        <pc:chgData name="Rob Sewell" userId="c802df42025d5e1f" providerId="Windows Live" clId="Web-{945FE419-2B83-4AC7-9C5F-06D963A8DBD3}" dt="2019-08-30T09:50:05.918" v="189"/>
        <pc:sldMkLst>
          <pc:docMk/>
          <pc:sldMk cId="3664803853" sldId="593"/>
        </pc:sldMkLst>
      </pc:sldChg>
      <pc:sldChg chg="del">
        <pc:chgData name="Rob Sewell" userId="c802df42025d5e1f" providerId="Windows Live" clId="Web-{945FE419-2B83-4AC7-9C5F-06D963A8DBD3}" dt="2019-08-30T09:50:05.918" v="190"/>
        <pc:sldMkLst>
          <pc:docMk/>
          <pc:sldMk cId="3015818415" sldId="594"/>
        </pc:sldMkLst>
      </pc:sldChg>
      <pc:sldChg chg="del">
        <pc:chgData name="Rob Sewell" userId="c802df42025d5e1f" providerId="Windows Live" clId="Web-{945FE419-2B83-4AC7-9C5F-06D963A8DBD3}" dt="2019-08-30T09:50:05.918" v="185"/>
        <pc:sldMkLst>
          <pc:docMk/>
          <pc:sldMk cId="2678568651" sldId="596"/>
        </pc:sldMkLst>
      </pc:sldChg>
      <pc:sldChg chg="del">
        <pc:chgData name="Rob Sewell" userId="c802df42025d5e1f" providerId="Windows Live" clId="Web-{945FE419-2B83-4AC7-9C5F-06D963A8DBD3}" dt="2019-08-30T09:50:05.918" v="184"/>
        <pc:sldMkLst>
          <pc:docMk/>
          <pc:sldMk cId="4235347505" sldId="597"/>
        </pc:sldMkLst>
      </pc:sldChg>
      <pc:sldChg chg="del">
        <pc:chgData name="Rob Sewell" userId="c802df42025d5e1f" providerId="Windows Live" clId="Web-{945FE419-2B83-4AC7-9C5F-06D963A8DBD3}" dt="2019-08-30T09:50:05.918" v="181"/>
        <pc:sldMkLst>
          <pc:docMk/>
          <pc:sldMk cId="2768988476" sldId="599"/>
        </pc:sldMkLst>
      </pc:sldChg>
      <pc:sldChg chg="del">
        <pc:chgData name="Rob Sewell" userId="c802df42025d5e1f" providerId="Windows Live" clId="Web-{945FE419-2B83-4AC7-9C5F-06D963A8DBD3}" dt="2019-08-30T09:50:05.918" v="180"/>
        <pc:sldMkLst>
          <pc:docMk/>
          <pc:sldMk cId="3671978671" sldId="600"/>
        </pc:sldMkLst>
      </pc:sldChg>
      <pc:sldChg chg="del">
        <pc:chgData name="Rob Sewell" userId="c802df42025d5e1f" providerId="Windows Live" clId="Web-{945FE419-2B83-4AC7-9C5F-06D963A8DBD3}" dt="2019-08-30T09:50:05.918" v="179"/>
        <pc:sldMkLst>
          <pc:docMk/>
          <pc:sldMk cId="3472987629" sldId="601"/>
        </pc:sldMkLst>
      </pc:sldChg>
      <pc:sldChg chg="del">
        <pc:chgData name="Rob Sewell" userId="c802df42025d5e1f" providerId="Windows Live" clId="Web-{945FE419-2B83-4AC7-9C5F-06D963A8DBD3}" dt="2019-08-30T09:50:05.903" v="177"/>
        <pc:sldMkLst>
          <pc:docMk/>
          <pc:sldMk cId="484092284" sldId="604"/>
        </pc:sldMkLst>
      </pc:sldChg>
      <pc:sldChg chg="del">
        <pc:chgData name="Rob Sewell" userId="c802df42025d5e1f" providerId="Windows Live" clId="Web-{945FE419-2B83-4AC7-9C5F-06D963A8DBD3}" dt="2019-08-30T09:50:05.918" v="182"/>
        <pc:sldMkLst>
          <pc:docMk/>
          <pc:sldMk cId="2637279604" sldId="605"/>
        </pc:sldMkLst>
      </pc:sldChg>
      <pc:sldChg chg="del">
        <pc:chgData name="Rob Sewell" userId="c802df42025d5e1f" providerId="Windows Live" clId="Web-{945FE419-2B83-4AC7-9C5F-06D963A8DBD3}" dt="2019-08-30T09:50:05.918" v="183"/>
        <pc:sldMkLst>
          <pc:docMk/>
          <pc:sldMk cId="1853780574" sldId="606"/>
        </pc:sldMkLst>
      </pc:sldChg>
      <pc:sldChg chg="del">
        <pc:chgData name="Rob Sewell" userId="c802df42025d5e1f" providerId="Windows Live" clId="Web-{945FE419-2B83-4AC7-9C5F-06D963A8DBD3}" dt="2019-08-30T09:50:05.903" v="175"/>
        <pc:sldMkLst>
          <pc:docMk/>
          <pc:sldMk cId="311796363" sldId="608"/>
        </pc:sldMkLst>
      </pc:sldChg>
      <pc:sldChg chg="del">
        <pc:chgData name="Rob Sewell" userId="c802df42025d5e1f" providerId="Windows Live" clId="Web-{945FE419-2B83-4AC7-9C5F-06D963A8DBD3}" dt="2019-08-30T09:50:05.903" v="176"/>
        <pc:sldMkLst>
          <pc:docMk/>
          <pc:sldMk cId="1036639021" sldId="609"/>
        </pc:sldMkLst>
      </pc:sldChg>
      <pc:sldChg chg="modSp">
        <pc:chgData name="Rob Sewell" userId="c802df42025d5e1f" providerId="Windows Live" clId="Web-{945FE419-2B83-4AC7-9C5F-06D963A8DBD3}" dt="2019-08-30T09:49:40.496" v="172" actId="20577"/>
        <pc:sldMkLst>
          <pc:docMk/>
          <pc:sldMk cId="767489014" sldId="611"/>
        </pc:sldMkLst>
        <pc:spChg chg="mod">
          <ac:chgData name="Rob Sewell" userId="c802df42025d5e1f" providerId="Windows Live" clId="Web-{945FE419-2B83-4AC7-9C5F-06D963A8DBD3}" dt="2019-08-30T09:49:40.496" v="172" actId="20577"/>
          <ac:spMkLst>
            <pc:docMk/>
            <pc:sldMk cId="767489014" sldId="611"/>
            <ac:spMk id="4" creationId="{469493AD-DF5A-4F18-8B8F-BBEA448D39EB}"/>
          </ac:spMkLst>
        </pc:spChg>
      </pc:sldChg>
      <pc:sldChg chg="modSp">
        <pc:chgData name="Rob Sewell" userId="c802df42025d5e1f" providerId="Windows Live" clId="Web-{945FE419-2B83-4AC7-9C5F-06D963A8DBD3}" dt="2019-08-30T09:46:00.776" v="11" actId="20577"/>
        <pc:sldMkLst>
          <pc:docMk/>
          <pc:sldMk cId="2897394968" sldId="620"/>
        </pc:sldMkLst>
        <pc:spChg chg="mod">
          <ac:chgData name="Rob Sewell" userId="c802df42025d5e1f" providerId="Windows Live" clId="Web-{945FE419-2B83-4AC7-9C5F-06D963A8DBD3}" dt="2019-08-30T09:46:00.776" v="11" actId="20577"/>
          <ac:spMkLst>
            <pc:docMk/>
            <pc:sldMk cId="2897394968" sldId="620"/>
            <ac:spMk id="3" creationId="{412EAB22-DEE9-4AED-A15D-76BDCADCA469}"/>
          </ac:spMkLst>
        </pc:spChg>
      </pc:sldChg>
      <pc:sldChg chg="modSp">
        <pc:chgData name="Rob Sewell" userId="c802df42025d5e1f" providerId="Windows Live" clId="Web-{945FE419-2B83-4AC7-9C5F-06D963A8DBD3}" dt="2019-08-30T09:49:29.215" v="169" actId="20577"/>
        <pc:sldMkLst>
          <pc:docMk/>
          <pc:sldMk cId="857325166" sldId="621"/>
        </pc:sldMkLst>
        <pc:spChg chg="mod">
          <ac:chgData name="Rob Sewell" userId="c802df42025d5e1f" providerId="Windows Live" clId="Web-{945FE419-2B83-4AC7-9C5F-06D963A8DBD3}" dt="2019-08-30T09:49:29.215" v="169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add ord replId">
        <pc:chgData name="Rob Sewell" userId="c802df42025d5e1f" providerId="Windows Live" clId="Web-{945FE419-2B83-4AC7-9C5F-06D963A8DBD3}" dt="2019-08-30T09:50:15.293" v="194"/>
        <pc:sldMkLst>
          <pc:docMk/>
          <pc:sldMk cId="1817438524" sldId="622"/>
        </pc:sldMkLst>
      </pc:sldChg>
    </pc:docChg>
  </pc:docChgLst>
  <pc:docChgLst>
    <pc:chgData name="Rob Sewell" userId="c802df42025d5e1f" providerId="Windows Live" clId="Web-{606C66F5-55C1-4A2E-A0DA-C0EE52F78B56}"/>
    <pc:docChg chg="addSld delSld modSld sldOrd">
      <pc:chgData name="Rob Sewell" userId="c802df42025d5e1f" providerId="Windows Live" clId="Web-{606C66F5-55C1-4A2E-A0DA-C0EE52F78B56}" dt="2019-08-17T10:30:57.666" v="183"/>
      <pc:docMkLst>
        <pc:docMk/>
      </pc:docMkLst>
      <pc:sldChg chg="modSp mod modClrScheme chgLayout">
        <pc:chgData name="Rob Sewell" userId="c802df42025d5e1f" providerId="Windows Live" clId="Web-{606C66F5-55C1-4A2E-A0DA-C0EE52F78B56}" dt="2019-08-17T10:29:51.072" v="182"/>
        <pc:sldMkLst>
          <pc:docMk/>
          <pc:sldMk cId="1085621089" sldId="291"/>
        </pc:sldMkLst>
        <pc:spChg chg="mod ord">
          <ac:chgData name="Rob Sewell" userId="c802df42025d5e1f" providerId="Windows Live" clId="Web-{606C66F5-55C1-4A2E-A0DA-C0EE52F78B56}" dt="2019-08-17T10:29:51.072" v="182"/>
          <ac:spMkLst>
            <pc:docMk/>
            <pc:sldMk cId="1085621089" sldId="291"/>
            <ac:spMk id="2" creationId="{00000000-0000-0000-0000-000000000000}"/>
          </ac:spMkLst>
        </pc:spChg>
      </pc:sldChg>
      <pc:sldChg chg="del">
        <pc:chgData name="Rob Sewell" userId="c802df42025d5e1f" providerId="Windows Live" clId="Web-{606C66F5-55C1-4A2E-A0DA-C0EE52F78B56}" dt="2019-08-17T10:18:09.132" v="6"/>
        <pc:sldMkLst>
          <pc:docMk/>
          <pc:sldMk cId="1167667248" sldId="315"/>
        </pc:sldMkLst>
      </pc:sldChg>
      <pc:sldChg chg="del">
        <pc:chgData name="Rob Sewell" userId="c802df42025d5e1f" providerId="Windows Live" clId="Web-{606C66F5-55C1-4A2E-A0DA-C0EE52F78B56}" dt="2019-08-17T10:17:47.273" v="3"/>
        <pc:sldMkLst>
          <pc:docMk/>
          <pc:sldMk cId="1176017203" sldId="318"/>
        </pc:sldMkLst>
      </pc:sldChg>
      <pc:sldChg chg="add del">
        <pc:chgData name="Rob Sewell" userId="c802df42025d5e1f" providerId="Windows Live" clId="Web-{606C66F5-55C1-4A2E-A0DA-C0EE52F78B56}" dt="2019-08-17T10:28:55.290" v="181"/>
        <pc:sldMkLst>
          <pc:docMk/>
          <pc:sldMk cId="1690938764" sldId="321"/>
        </pc:sldMkLst>
      </pc:sldChg>
      <pc:sldChg chg="del">
        <pc:chgData name="Rob Sewell" userId="c802df42025d5e1f" providerId="Windows Live" clId="Web-{606C66F5-55C1-4A2E-A0DA-C0EE52F78B56}" dt="2019-08-17T10:17:44.507" v="2"/>
        <pc:sldMkLst>
          <pc:docMk/>
          <pc:sldMk cId="1239169279" sldId="322"/>
        </pc:sldMkLst>
      </pc:sldChg>
      <pc:sldChg chg="del">
        <pc:chgData name="Rob Sewell" userId="c802df42025d5e1f" providerId="Windows Live" clId="Web-{606C66F5-55C1-4A2E-A0DA-C0EE52F78B56}" dt="2019-08-17T10:18:30.538" v="8"/>
        <pc:sldMkLst>
          <pc:docMk/>
          <pc:sldMk cId="1919222586" sldId="324"/>
        </pc:sldMkLst>
      </pc:sldChg>
      <pc:sldChg chg="del">
        <pc:chgData name="Rob Sewell" userId="c802df42025d5e1f" providerId="Windows Live" clId="Web-{606C66F5-55C1-4A2E-A0DA-C0EE52F78B56}" dt="2019-08-17T10:28:47.603" v="180"/>
        <pc:sldMkLst>
          <pc:docMk/>
          <pc:sldMk cId="1697025877" sldId="389"/>
        </pc:sldMkLst>
      </pc:sldChg>
      <pc:sldChg chg="del">
        <pc:chgData name="Rob Sewell" userId="c802df42025d5e1f" providerId="Windows Live" clId="Web-{606C66F5-55C1-4A2E-A0DA-C0EE52F78B56}" dt="2019-08-17T10:18:32.132" v="9"/>
        <pc:sldMkLst>
          <pc:docMk/>
          <pc:sldMk cId="4116274468" sldId="590"/>
        </pc:sldMkLst>
      </pc:sldChg>
      <pc:sldChg chg="del">
        <pc:chgData name="Rob Sewell" userId="c802df42025d5e1f" providerId="Windows Live" clId="Web-{606C66F5-55C1-4A2E-A0DA-C0EE52F78B56}" dt="2019-08-17T10:30:57.666" v="183"/>
        <pc:sldMkLst>
          <pc:docMk/>
          <pc:sldMk cId="4040076486" sldId="607"/>
        </pc:sldMkLst>
      </pc:sldChg>
      <pc:sldChg chg="del">
        <pc:chgData name="Rob Sewell" userId="c802df42025d5e1f" providerId="Windows Live" clId="Web-{606C66F5-55C1-4A2E-A0DA-C0EE52F78B56}" dt="2019-08-17T10:18:10.413" v="7"/>
        <pc:sldMkLst>
          <pc:docMk/>
          <pc:sldMk cId="125693710" sldId="610"/>
        </pc:sldMkLst>
      </pc:sldChg>
      <pc:sldChg chg="new del">
        <pc:chgData name="Rob Sewell" userId="c802df42025d5e1f" providerId="Windows Live" clId="Web-{606C66F5-55C1-4A2E-A0DA-C0EE52F78B56}" dt="2019-08-17T10:28:43.197" v="179"/>
        <pc:sldMkLst>
          <pc:docMk/>
          <pc:sldMk cId="2251148907" sldId="610"/>
        </pc:sldMkLst>
      </pc:sldChg>
      <pc:sldChg chg="add">
        <pc:chgData name="Rob Sewell" userId="c802df42025d5e1f" providerId="Windows Live" clId="Web-{606C66F5-55C1-4A2E-A0DA-C0EE52F78B56}" dt="2019-08-17T10:21:53.977" v="11"/>
        <pc:sldMkLst>
          <pc:docMk/>
          <pc:sldMk cId="767489014" sldId="611"/>
        </pc:sldMkLst>
      </pc:sldChg>
      <pc:sldChg chg="add del replId">
        <pc:chgData name="Rob Sewell" userId="c802df42025d5e1f" providerId="Windows Live" clId="Web-{606C66F5-55C1-4A2E-A0DA-C0EE52F78B56}" dt="2019-08-17T10:17:42.163" v="1"/>
        <pc:sldMkLst>
          <pc:docMk/>
          <pc:sldMk cId="3722046973" sldId="611"/>
        </pc:sldMkLst>
      </pc:sldChg>
      <pc:sldChg chg="addSp modSp add del">
        <pc:chgData name="Rob Sewell" userId="c802df42025d5e1f" providerId="Windows Live" clId="Web-{606C66F5-55C1-4A2E-A0DA-C0EE52F78B56}" dt="2019-08-17T10:25:37.681" v="51"/>
        <pc:sldMkLst>
          <pc:docMk/>
          <pc:sldMk cId="1711707049" sldId="612"/>
        </pc:sldMkLst>
        <pc:picChg chg="add mod">
          <ac:chgData name="Rob Sewell" userId="c802df42025d5e1f" providerId="Windows Live" clId="Web-{606C66F5-55C1-4A2E-A0DA-C0EE52F78B56}" dt="2019-08-17T10:25:20.009" v="48" actId="1076"/>
          <ac:picMkLst>
            <pc:docMk/>
            <pc:sldMk cId="1711707049" sldId="612"/>
            <ac:picMk id="4" creationId="{241BF652-72B5-425C-B5F8-8577E8F2FE95}"/>
          </ac:picMkLst>
        </pc:picChg>
      </pc:sldChg>
      <pc:sldChg chg="add">
        <pc:chgData name="Rob Sewell" userId="c802df42025d5e1f" providerId="Windows Live" clId="Web-{606C66F5-55C1-4A2E-A0DA-C0EE52F78B56}" dt="2019-08-17T10:21:54.774" v="13"/>
        <pc:sldMkLst>
          <pc:docMk/>
          <pc:sldMk cId="4024822989" sldId="613"/>
        </pc:sldMkLst>
      </pc:sldChg>
      <pc:sldChg chg="add del">
        <pc:chgData name="Rob Sewell" userId="c802df42025d5e1f" providerId="Windows Live" clId="Web-{606C66F5-55C1-4A2E-A0DA-C0EE52F78B56}" dt="2019-08-17T10:23:57.118" v="43"/>
        <pc:sldMkLst>
          <pc:docMk/>
          <pc:sldMk cId="204799584" sldId="614"/>
        </pc:sldMkLst>
      </pc:sldChg>
      <pc:sldChg chg="add del">
        <pc:chgData name="Rob Sewell" userId="c802df42025d5e1f" providerId="Windows Live" clId="Web-{606C66F5-55C1-4A2E-A0DA-C0EE52F78B56}" dt="2019-08-17T10:23:53.915" v="39"/>
        <pc:sldMkLst>
          <pc:docMk/>
          <pc:sldMk cId="1615810658" sldId="615"/>
        </pc:sldMkLst>
      </pc:sldChg>
      <pc:sldChg chg="add del">
        <pc:chgData name="Rob Sewell" userId="c802df42025d5e1f" providerId="Windows Live" clId="Web-{606C66F5-55C1-4A2E-A0DA-C0EE52F78B56}" dt="2019-08-17T10:23:53.915" v="40"/>
        <pc:sldMkLst>
          <pc:docMk/>
          <pc:sldMk cId="1621030738" sldId="616"/>
        </pc:sldMkLst>
      </pc:sldChg>
      <pc:sldChg chg="add del">
        <pc:chgData name="Rob Sewell" userId="c802df42025d5e1f" providerId="Windows Live" clId="Web-{606C66F5-55C1-4A2E-A0DA-C0EE52F78B56}" dt="2019-08-17T10:23:53.915" v="41"/>
        <pc:sldMkLst>
          <pc:docMk/>
          <pc:sldMk cId="1918795064" sldId="617"/>
        </pc:sldMkLst>
      </pc:sldChg>
      <pc:sldChg chg="add del">
        <pc:chgData name="Rob Sewell" userId="c802df42025d5e1f" providerId="Windows Live" clId="Web-{606C66F5-55C1-4A2E-A0DA-C0EE52F78B56}" dt="2019-08-17T10:23:53.915" v="42"/>
        <pc:sldMkLst>
          <pc:docMk/>
          <pc:sldMk cId="3458898622" sldId="618"/>
        </pc:sldMkLst>
      </pc:sldChg>
      <pc:sldChg chg="add">
        <pc:chgData name="Rob Sewell" userId="c802df42025d5e1f" providerId="Windows Live" clId="Web-{606C66F5-55C1-4A2E-A0DA-C0EE52F78B56}" dt="2019-08-17T10:21:56.336" v="19"/>
        <pc:sldMkLst>
          <pc:docMk/>
          <pc:sldMk cId="1783932402" sldId="619"/>
        </pc:sldMkLst>
      </pc:sldChg>
      <pc:sldChg chg="modSp add">
        <pc:chgData name="Rob Sewell" userId="c802df42025d5e1f" providerId="Windows Live" clId="Web-{606C66F5-55C1-4A2E-A0DA-C0EE52F78B56}" dt="2019-08-17T10:22:48.712" v="38" actId="1076"/>
        <pc:sldMkLst>
          <pc:docMk/>
          <pc:sldMk cId="2897394968" sldId="620"/>
        </pc:sldMkLst>
        <pc:spChg chg="mod">
          <ac:chgData name="Rob Sewell" userId="c802df42025d5e1f" providerId="Windows Live" clId="Web-{606C66F5-55C1-4A2E-A0DA-C0EE52F78B56}" dt="2019-08-17T10:22:44.977" v="37" actId="1076"/>
          <ac:spMkLst>
            <pc:docMk/>
            <pc:sldMk cId="2897394968" sldId="620"/>
            <ac:spMk id="3" creationId="{412EAB22-DEE9-4AED-A15D-76BDCADCA469}"/>
          </ac:spMkLst>
        </pc:spChg>
        <pc:spChg chg="mod">
          <ac:chgData name="Rob Sewell" userId="c802df42025d5e1f" providerId="Windows Live" clId="Web-{606C66F5-55C1-4A2E-A0DA-C0EE52F78B56}" dt="2019-08-17T10:22:48.712" v="38" actId="1076"/>
          <ac:spMkLst>
            <pc:docMk/>
            <pc:sldMk cId="2897394968" sldId="620"/>
            <ac:spMk id="4" creationId="{1CF153A5-B7B0-4A9D-8BF1-A6B55598E74E}"/>
          </ac:spMkLst>
        </pc:spChg>
      </pc:sldChg>
      <pc:sldChg chg="addSp modSp add ord replId">
        <pc:chgData name="Rob Sewell" userId="c802df42025d5e1f" providerId="Windows Live" clId="Web-{606C66F5-55C1-4A2E-A0DA-C0EE52F78B56}" dt="2019-08-17T10:28:35.853" v="176" actId="20577"/>
        <pc:sldMkLst>
          <pc:docMk/>
          <pc:sldMk cId="857325166" sldId="621"/>
        </pc:sldMkLst>
        <pc:spChg chg="mod">
          <ac:chgData name="Rob Sewell" userId="c802df42025d5e1f" providerId="Windows Live" clId="Web-{606C66F5-55C1-4A2E-A0DA-C0EE52F78B56}" dt="2019-08-17T10:28:35.853" v="176" actId="20577"/>
          <ac:spMkLst>
            <pc:docMk/>
            <pc:sldMk cId="857325166" sldId="621"/>
            <ac:spMk id="8" creationId="{355E12FD-F514-4630-B8CF-4B9EF687CE2D}"/>
          </ac:spMkLst>
        </pc:spChg>
        <pc:picChg chg="add mod">
          <ac:chgData name="Rob Sewell" userId="c802df42025d5e1f" providerId="Windows Live" clId="Web-{606C66F5-55C1-4A2E-A0DA-C0EE52F78B56}" dt="2019-08-17T10:26:01.790" v="56" actId="14100"/>
          <ac:picMkLst>
            <pc:docMk/>
            <pc:sldMk cId="857325166" sldId="621"/>
            <ac:picMk id="2" creationId="{E264D3F0-C8D2-43D9-83E6-9C259EF20D51}"/>
          </ac:picMkLst>
        </pc:picChg>
      </pc:sldChg>
      <pc:sldMasterChg chg="addSldLayout">
        <pc:chgData name="Rob Sewell" userId="c802df42025d5e1f" providerId="Windows Live" clId="Web-{606C66F5-55C1-4A2E-A0DA-C0EE52F78B56}" dt="2019-08-17T10:21:53.977" v="11"/>
        <pc:sldMasterMkLst>
          <pc:docMk/>
          <pc:sldMasterMk cId="936760039" sldId="2147483675"/>
        </pc:sldMasterMkLst>
        <pc:sldLayoutChg chg="add replId">
          <pc:chgData name="Rob Sewell" userId="c802df42025d5e1f" providerId="Windows Live" clId="Web-{606C66F5-55C1-4A2E-A0DA-C0EE52F78B56}" dt="2019-08-17T10:21:53.977" v="11"/>
          <pc:sldLayoutMkLst>
            <pc:docMk/>
            <pc:sldMasterMk cId="936760039" sldId="2147483675"/>
            <pc:sldLayoutMk cId="3823589473" sldId="2147483732"/>
          </pc:sldLayoutMkLst>
        </pc:sldLayoutChg>
      </pc:sldMasterChg>
    </pc:docChg>
  </pc:docChgLst>
  <pc:docChgLst>
    <pc:chgData name="Rob Sewell" userId="c802df42025d5e1f" providerId="LiveId" clId="{B88FAC08-ED28-499A-B094-4FE8F2B74045}"/>
    <pc:docChg chg="undo custSel addSld delSld modSld">
      <pc:chgData name="Rob Sewell" userId="c802df42025d5e1f" providerId="LiveId" clId="{B88FAC08-ED28-499A-B094-4FE8F2B74045}" dt="2019-09-13T15:12:15.965" v="42" actId="478"/>
      <pc:docMkLst>
        <pc:docMk/>
      </pc:docMkLst>
      <pc:sldChg chg="add">
        <pc:chgData name="Rob Sewell" userId="c802df42025d5e1f" providerId="LiveId" clId="{B88FAC08-ED28-499A-B094-4FE8F2B74045}" dt="2019-09-13T12:45:34.629" v="0"/>
        <pc:sldMkLst>
          <pc:docMk/>
          <pc:sldMk cId="3172732982" sldId="259"/>
        </pc:sldMkLst>
      </pc:sldChg>
      <pc:sldChg chg="del">
        <pc:chgData name="Rob Sewell" userId="c802df42025d5e1f" providerId="LiveId" clId="{B88FAC08-ED28-499A-B094-4FE8F2B74045}" dt="2019-09-13T12:45:38.423" v="1" actId="2696"/>
        <pc:sldMkLst>
          <pc:docMk/>
          <pc:sldMk cId="4291130568" sldId="264"/>
        </pc:sldMkLst>
      </pc:sldChg>
      <pc:sldChg chg="delSp">
        <pc:chgData name="Rob Sewell" userId="c802df42025d5e1f" providerId="LiveId" clId="{B88FAC08-ED28-499A-B094-4FE8F2B74045}" dt="2019-09-13T15:12:15.965" v="42" actId="478"/>
        <pc:sldMkLst>
          <pc:docMk/>
          <pc:sldMk cId="2897394968" sldId="620"/>
        </pc:sldMkLst>
        <pc:picChg chg="del">
          <ac:chgData name="Rob Sewell" userId="c802df42025d5e1f" providerId="LiveId" clId="{B88FAC08-ED28-499A-B094-4FE8F2B74045}" dt="2019-09-13T15:12:15.965" v="42" actId="478"/>
          <ac:picMkLst>
            <pc:docMk/>
            <pc:sldMk cId="2897394968" sldId="620"/>
            <ac:picMk id="6" creationId="{14CF5B33-7A66-4347-8E5B-8847A2607D45}"/>
          </ac:picMkLst>
        </pc:picChg>
      </pc:sldChg>
      <pc:sldChg chg="modSp">
        <pc:chgData name="Rob Sewell" userId="c802df42025d5e1f" providerId="LiveId" clId="{B88FAC08-ED28-499A-B094-4FE8F2B74045}" dt="2019-09-13T12:48:59.181" v="41" actId="20577"/>
        <pc:sldMkLst>
          <pc:docMk/>
          <pc:sldMk cId="857325166" sldId="621"/>
        </pc:sldMkLst>
        <pc:spChg chg="mod">
          <ac:chgData name="Rob Sewell" userId="c802df42025d5e1f" providerId="LiveId" clId="{B88FAC08-ED28-499A-B094-4FE8F2B74045}" dt="2019-09-13T12:48:59.181" v="41" actId="20577"/>
          <ac:spMkLst>
            <pc:docMk/>
            <pc:sldMk cId="857325166" sldId="621"/>
            <ac:spMk id="8" creationId="{355E12FD-F514-4630-B8CF-4B9EF687CE2D}"/>
          </ac:spMkLst>
        </pc:spChg>
      </pc:sldChg>
    </pc:docChg>
  </pc:docChgLst>
  <pc:docChgLst>
    <pc:chgData name="Rob Sewell" userId="c802df42025d5e1f" providerId="LiveId" clId="{FE4DA928-8676-4977-9994-C04092CC6CED}"/>
    <pc:docChg chg="undo custSel addSld delSld modSld sldOrd">
      <pc:chgData name="Rob Sewell" userId="c802df42025d5e1f" providerId="LiveId" clId="{FE4DA928-8676-4977-9994-C04092CC6CED}" dt="2018-11-02T07:15:07.981" v="2532" actId="14100"/>
      <pc:docMkLst>
        <pc:docMk/>
      </pc:docMkLst>
      <pc:sldChg chg="addSp delSp modSp">
        <pc:chgData name="Rob Sewell" userId="c802df42025d5e1f" providerId="LiveId" clId="{FE4DA928-8676-4977-9994-C04092CC6CED}" dt="2018-10-31T17:09:45.129" v="160" actId="1076"/>
        <pc:sldMkLst>
          <pc:docMk/>
          <pc:sldMk cId="3987161561" sldId="271"/>
        </pc:sldMkLst>
        <pc:spChg chg="add mod">
          <ac:chgData name="Rob Sewell" userId="c802df42025d5e1f" providerId="LiveId" clId="{FE4DA928-8676-4977-9994-C04092CC6CED}" dt="2018-10-31T17:09:45.129" v="160" actId="1076"/>
          <ac:spMkLst>
            <pc:docMk/>
            <pc:sldMk cId="3987161561" sldId="271"/>
            <ac:spMk id="3" creationId="{77FF6200-CD25-4BFB-87AE-CCCF7587B32A}"/>
          </ac:spMkLst>
        </pc:spChg>
        <pc:spChg chg="del">
          <ac:chgData name="Rob Sewell" userId="c802df42025d5e1f" providerId="LiveId" clId="{FE4DA928-8676-4977-9994-C04092CC6CED}" dt="2018-10-31T17:02:16.676" v="140" actId="478"/>
          <ac:spMkLst>
            <pc:docMk/>
            <pc:sldMk cId="3987161561" sldId="271"/>
            <ac:spMk id="9218" creationId="{00000000-0000-0000-0000-000000000000}"/>
          </ac:spMkLst>
        </pc:spChg>
        <pc:picChg chg="add del mod">
          <ac:chgData name="Rob Sewell" userId="c802df42025d5e1f" providerId="LiveId" clId="{FE4DA928-8676-4977-9994-C04092CC6CED}" dt="2018-10-31T17:09:17.155" v="155" actId="478"/>
          <ac:picMkLst>
            <pc:docMk/>
            <pc:sldMk cId="3987161561" sldId="271"/>
            <ac:picMk id="2" creationId="{5D7A995B-257E-475E-B383-CCFD85DED275}"/>
          </ac:picMkLst>
        </pc:picChg>
        <pc:picChg chg="del mod">
          <ac:chgData name="Rob Sewell" userId="c802df42025d5e1f" providerId="LiveId" clId="{FE4DA928-8676-4977-9994-C04092CC6CED}" dt="2018-10-31T17:02:05.816" v="139" actId="478"/>
          <ac:picMkLst>
            <pc:docMk/>
            <pc:sldMk cId="3987161561" sldId="271"/>
            <ac:picMk id="4" creationId="{1377CEF6-7931-489F-A719-AB556C385D34}"/>
          </ac:picMkLst>
        </pc:picChg>
        <pc:picChg chg="add mod">
          <ac:chgData name="Rob Sewell" userId="c802df42025d5e1f" providerId="LiveId" clId="{FE4DA928-8676-4977-9994-C04092CC6CED}" dt="2018-10-31T17:09:24.671" v="157" actId="1076"/>
          <ac:picMkLst>
            <pc:docMk/>
            <pc:sldMk cId="3987161561" sldId="271"/>
            <ac:picMk id="5" creationId="{96261C37-D322-4E6E-986E-452E14038F35}"/>
          </ac:picMkLst>
        </pc:picChg>
        <pc:picChg chg="del">
          <ac:chgData name="Rob Sewell" userId="c802df42025d5e1f" providerId="LiveId" clId="{FE4DA928-8676-4977-9994-C04092CC6CED}" dt="2018-10-31T17:02:18.788" v="141" actId="478"/>
          <ac:picMkLst>
            <pc:docMk/>
            <pc:sldMk cId="3987161561" sldId="271"/>
            <ac:picMk id="14" creationId="{09CB5257-C3BF-4C9B-B5B3-0C07224F8D16}"/>
          </ac:picMkLst>
        </pc:picChg>
        <pc:picChg chg="del mod">
          <ac:chgData name="Rob Sewell" userId="c802df42025d5e1f" providerId="LiveId" clId="{FE4DA928-8676-4977-9994-C04092CC6CED}" dt="2018-10-31T17:08:02.191" v="146" actId="478"/>
          <ac:picMkLst>
            <pc:docMk/>
            <pc:sldMk cId="3987161561" sldId="271"/>
            <ac:picMk id="15" creationId="{9584DAB6-46FE-4E94-9920-41A172545361}"/>
          </ac:picMkLst>
        </pc:picChg>
      </pc:sldChg>
      <pc:sldChg chg="delSp modSp">
        <pc:chgData name="Rob Sewell" userId="c802df42025d5e1f" providerId="LiveId" clId="{FE4DA928-8676-4977-9994-C04092CC6CED}" dt="2018-10-31T17:15:27.966" v="177" actId="14100"/>
        <pc:sldMkLst>
          <pc:docMk/>
          <pc:sldMk cId="4147351338" sldId="285"/>
        </pc:sldMkLst>
        <pc:spChg chg="mod">
          <ac:chgData name="Rob Sewell" userId="c802df42025d5e1f" providerId="LiveId" clId="{FE4DA928-8676-4977-9994-C04092CC6CED}" dt="2018-10-31T17:15:27.966" v="177" actId="14100"/>
          <ac:spMkLst>
            <pc:docMk/>
            <pc:sldMk cId="4147351338" sldId="285"/>
            <ac:spMk id="6" creationId="{7853CE0E-EA4E-4A2A-92A8-EF66B9E35A5F}"/>
          </ac:spMkLst>
        </pc:spChg>
        <pc:spChg chg="mod">
          <ac:chgData name="Rob Sewell" userId="c802df42025d5e1f" providerId="LiveId" clId="{FE4DA928-8676-4977-9994-C04092CC6CED}" dt="2018-10-31T17:14:30.082" v="167" actId="114"/>
          <ac:spMkLst>
            <pc:docMk/>
            <pc:sldMk cId="4147351338" sldId="285"/>
            <ac:spMk id="7" creationId="{7FD9D076-4453-4611-B487-266EF95D71B5}"/>
          </ac:spMkLst>
        </pc:spChg>
        <pc:spChg chg="mod">
          <ac:chgData name="Rob Sewell" userId="c802df42025d5e1f" providerId="LiveId" clId="{FE4DA928-8676-4977-9994-C04092CC6CED}" dt="2018-10-31T17:15:02.753" v="175" actId="14100"/>
          <ac:spMkLst>
            <pc:docMk/>
            <pc:sldMk cId="4147351338" sldId="285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7:14:02.060" v="163" actId="478"/>
          <ac:picMkLst>
            <pc:docMk/>
            <pc:sldMk cId="4147351338" sldId="285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7:15:12.614" v="176" actId="1076"/>
          <ac:picMkLst>
            <pc:docMk/>
            <pc:sldMk cId="4147351338" sldId="285"/>
            <ac:picMk id="14" creationId="{09CB5257-C3BF-4C9B-B5B3-0C07224F8D16}"/>
          </ac:picMkLst>
        </pc:picChg>
      </pc:sldChg>
      <pc:sldChg chg="addSp delSp modSp delAnim">
        <pc:chgData name="Rob Sewell" userId="c802df42025d5e1f" providerId="LiveId" clId="{FE4DA928-8676-4977-9994-C04092CC6CED}" dt="2018-10-31T17:24:33.563" v="265" actId="255"/>
        <pc:sldMkLst>
          <pc:docMk/>
          <pc:sldMk cId="1160534513" sldId="286"/>
        </pc:sldMkLst>
        <pc:spChg chg="add mod ord">
          <ac:chgData name="Rob Sewell" userId="c802df42025d5e1f" providerId="LiveId" clId="{FE4DA928-8676-4977-9994-C04092CC6CED}" dt="2018-10-31T17:22:28.132" v="219" actId="166"/>
          <ac:spMkLst>
            <pc:docMk/>
            <pc:sldMk cId="1160534513" sldId="286"/>
            <ac:spMk id="2" creationId="{B2B0AC31-469B-4398-AD02-AB13EE30FF3B}"/>
          </ac:spMkLst>
        </pc:spChg>
        <pc:spChg chg="add mod">
          <ac:chgData name="Rob Sewell" userId="c802df42025d5e1f" providerId="LiveId" clId="{FE4DA928-8676-4977-9994-C04092CC6CED}" dt="2018-10-31T17:24:33.563" v="265" actId="255"/>
          <ac:spMkLst>
            <pc:docMk/>
            <pc:sldMk cId="1160534513" sldId="286"/>
            <ac:spMk id="6" creationId="{D86B5092-21C9-40F8-AC5B-0E5620C6A5AF}"/>
          </ac:spMkLst>
        </pc:spChg>
        <pc:spChg chg="del mod">
          <ac:chgData name="Rob Sewell" userId="c802df42025d5e1f" providerId="LiveId" clId="{FE4DA928-8676-4977-9994-C04092CC6CED}" dt="2018-10-31T17:20:18.589" v="209" actId="478"/>
          <ac:spMkLst>
            <pc:docMk/>
            <pc:sldMk cId="1160534513" sldId="286"/>
            <ac:spMk id="8" creationId="{00F75F49-A2DC-4B4C-B2AF-2AF04E1CFE01}"/>
          </ac:spMkLst>
        </pc:spChg>
        <pc:spChg chg="del mod">
          <ac:chgData name="Rob Sewell" userId="c802df42025d5e1f" providerId="LiveId" clId="{FE4DA928-8676-4977-9994-C04092CC6CED}" dt="2018-10-31T17:20:14.426" v="208" actId="478"/>
          <ac:spMkLst>
            <pc:docMk/>
            <pc:sldMk cId="1160534513" sldId="286"/>
            <ac:spMk id="9218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7:22:45.324" v="222" actId="14100"/>
          <ac:picMkLst>
            <pc:docMk/>
            <pc:sldMk cId="1160534513" sldId="286"/>
            <ac:picMk id="5" creationId="{587CB54D-E9ED-418D-8D5F-1EBCDD8D81A9}"/>
          </ac:picMkLst>
        </pc:picChg>
        <pc:picChg chg="del">
          <ac:chgData name="Rob Sewell" userId="c802df42025d5e1f" providerId="LiveId" clId="{FE4DA928-8676-4977-9994-C04092CC6CED}" dt="2018-10-31T17:20:09.845" v="207" actId="478"/>
          <ac:picMkLst>
            <pc:docMk/>
            <pc:sldMk cId="1160534513" sldId="286"/>
            <ac:picMk id="14" creationId="{09CB5257-C3BF-4C9B-B5B3-0C07224F8D16}"/>
          </ac:picMkLst>
        </pc:picChg>
      </pc:sldChg>
      <pc:sldChg chg="delSp modSp">
        <pc:chgData name="Rob Sewell" userId="c802df42025d5e1f" providerId="LiveId" clId="{FE4DA928-8676-4977-9994-C04092CC6CED}" dt="2018-10-31T19:08:18.458" v="2524" actId="20577"/>
        <pc:sldMkLst>
          <pc:docMk/>
          <pc:sldMk cId="347026046" sldId="287"/>
        </pc:sldMkLst>
        <pc:spChg chg="mod">
          <ac:chgData name="Rob Sewell" userId="c802df42025d5e1f" providerId="LiveId" clId="{FE4DA928-8676-4977-9994-C04092CC6CED}" dt="2018-10-31T19:08:18.458" v="2524" actId="2057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FE4DA928-8676-4977-9994-C04092CC6CED}" dt="2018-10-31T19:07:28.728" v="2513" actId="478"/>
          <ac:picMkLst>
            <pc:docMk/>
            <pc:sldMk cId="347026046" sldId="287"/>
            <ac:picMk id="4" creationId="{1377CEF6-7931-489F-A719-AB556C385D34}"/>
          </ac:picMkLst>
        </pc:picChg>
        <pc:picChg chg="mod">
          <ac:chgData name="Rob Sewell" userId="c802df42025d5e1f" providerId="LiveId" clId="{FE4DA928-8676-4977-9994-C04092CC6CED}" dt="2018-10-31T19:07:48.150" v="2516" actId="1076"/>
          <ac:picMkLst>
            <pc:docMk/>
            <pc:sldMk cId="347026046" sldId="287"/>
            <ac:picMk id="10" creationId="{8C715360-F12A-4203-AA09-9A11C58BF9EC}"/>
          </ac:picMkLst>
        </pc:picChg>
      </pc:sldChg>
      <pc:sldChg chg="addSp delSp modSp">
        <pc:chgData name="Rob Sewell" userId="c802df42025d5e1f" providerId="LiveId" clId="{FE4DA928-8676-4977-9994-C04092CC6CED}" dt="2018-10-31T18:24:52.671" v="2196" actId="1076"/>
        <pc:sldMkLst>
          <pc:docMk/>
          <pc:sldMk cId="2074835815" sldId="288"/>
        </pc:sldMkLst>
        <pc:spChg chg="add mod">
          <ac:chgData name="Rob Sewell" userId="c802df42025d5e1f" providerId="LiveId" clId="{FE4DA928-8676-4977-9994-C04092CC6CED}" dt="2018-10-31T18:20:47.784" v="1594" actId="1076"/>
          <ac:spMkLst>
            <pc:docMk/>
            <pc:sldMk cId="2074835815" sldId="288"/>
            <ac:spMk id="2" creationId="{4147DE7F-C4FC-4097-875E-14BF2C073C13}"/>
          </ac:spMkLst>
        </pc:spChg>
        <pc:spChg chg="add mod">
          <ac:chgData name="Rob Sewell" userId="c802df42025d5e1f" providerId="LiveId" clId="{FE4DA928-8676-4977-9994-C04092CC6CED}" dt="2018-10-31T18:23:53.865" v="2182" actId="20577"/>
          <ac:spMkLst>
            <pc:docMk/>
            <pc:sldMk cId="2074835815" sldId="288"/>
            <ac:spMk id="6" creationId="{32F7CCAA-8279-4620-812D-FD4099418D2E}"/>
          </ac:spMkLst>
        </pc:spChg>
        <pc:spChg chg="del">
          <ac:chgData name="Rob Sewell" userId="c802df42025d5e1f" providerId="LiveId" clId="{FE4DA928-8676-4977-9994-C04092CC6CED}" dt="2018-10-31T18:20:36.378" v="1590" actId="478"/>
          <ac:spMkLst>
            <pc:docMk/>
            <pc:sldMk cId="2074835815" sldId="288"/>
            <ac:spMk id="7" creationId="{060FD76E-33B1-44B2-941D-BC7D73792BB9}"/>
          </ac:spMkLst>
        </pc:spChg>
        <pc:spChg chg="add mod">
          <ac:chgData name="Rob Sewell" userId="c802df42025d5e1f" providerId="LiveId" clId="{FE4DA928-8676-4977-9994-C04092CC6CED}" dt="2018-10-31T18:24:52.671" v="2196" actId="1076"/>
          <ac:spMkLst>
            <pc:docMk/>
            <pc:sldMk cId="2074835815" sldId="288"/>
            <ac:spMk id="8" creationId="{2551128D-24C8-425A-896E-574F93B8F475}"/>
          </ac:spMkLst>
        </pc:spChg>
        <pc:spChg chg="del">
          <ac:chgData name="Rob Sewell" userId="c802df42025d5e1f" providerId="LiveId" clId="{FE4DA928-8676-4977-9994-C04092CC6CED}" dt="2018-10-31T18:20:38.705" v="1591" actId="478"/>
          <ac:spMkLst>
            <pc:docMk/>
            <pc:sldMk cId="2074835815" sldId="288"/>
            <ac:spMk id="9218" creationId="{00000000-0000-0000-0000-000000000000}"/>
          </ac:spMkLst>
        </pc:spChg>
        <pc:picChg chg="add mod modCrop">
          <ac:chgData name="Rob Sewell" userId="c802df42025d5e1f" providerId="LiveId" clId="{FE4DA928-8676-4977-9994-C04092CC6CED}" dt="2018-10-31T18:22:44.984" v="2168" actId="732"/>
          <ac:picMkLst>
            <pc:docMk/>
            <pc:sldMk cId="2074835815" sldId="288"/>
            <ac:picMk id="5" creationId="{9A5B8E68-05D9-478B-8F40-B929CE686436}"/>
          </ac:picMkLst>
        </pc:picChg>
        <pc:picChg chg="del">
          <ac:chgData name="Rob Sewell" userId="c802df42025d5e1f" providerId="LiveId" clId="{FE4DA928-8676-4977-9994-C04092CC6CED}" dt="2018-10-31T18:20:40.759" v="1592" actId="478"/>
          <ac:picMkLst>
            <pc:docMk/>
            <pc:sldMk cId="2074835815" sldId="288"/>
            <ac:picMk id="14" creationId="{09CB5257-C3BF-4C9B-B5B3-0C07224F8D16}"/>
          </ac:picMkLst>
        </pc:picChg>
      </pc:sldChg>
      <pc:sldChg chg="modSp">
        <pc:chgData name="Rob Sewell" userId="c802df42025d5e1f" providerId="LiveId" clId="{FE4DA928-8676-4977-9994-C04092CC6CED}" dt="2018-10-31T16:50:48.626" v="53" actId="1076"/>
        <pc:sldMkLst>
          <pc:docMk/>
          <pc:sldMk cId="1085621089" sldId="291"/>
        </pc:sldMkLst>
        <pc:spChg chg="mod">
          <ac:chgData name="Rob Sewell" userId="c802df42025d5e1f" providerId="LiveId" clId="{FE4DA928-8676-4977-9994-C04092CC6CED}" dt="2018-10-31T16:47:59.129" v="17" actId="122"/>
          <ac:spMkLst>
            <pc:docMk/>
            <pc:sldMk cId="1085621089" sldId="291"/>
            <ac:spMk id="2" creationId="{00000000-0000-0000-0000-000000000000}"/>
          </ac:spMkLst>
        </pc:spChg>
        <pc:picChg chg="mod">
          <ac:chgData name="Rob Sewell" userId="c802df42025d5e1f" providerId="LiveId" clId="{FE4DA928-8676-4977-9994-C04092CC6CED}" dt="2018-10-31T16:50:48.626" v="53" actId="1076"/>
          <ac:picMkLst>
            <pc:docMk/>
            <pc:sldMk cId="1085621089" sldId="291"/>
            <ac:picMk id="6" creationId="{6913CAAB-8A43-4128-9360-0CAC0765F5CA}"/>
          </ac:picMkLst>
        </pc:picChg>
      </pc:sldChg>
      <pc:sldChg chg="modSp">
        <pc:chgData name="Rob Sewell" userId="c802df42025d5e1f" providerId="LiveId" clId="{FE4DA928-8676-4977-9994-C04092CC6CED}" dt="2018-10-31T17:16:25.965" v="189" actId="14100"/>
        <pc:sldMkLst>
          <pc:docMk/>
          <pc:sldMk cId="188231363" sldId="292"/>
        </pc:sldMkLst>
        <pc:spChg chg="mod">
          <ac:chgData name="Rob Sewell" userId="c802df42025d5e1f" providerId="LiveId" clId="{FE4DA928-8676-4977-9994-C04092CC6CED}" dt="2018-10-31T17:16:25.965" v="189" actId="14100"/>
          <ac:spMkLst>
            <pc:docMk/>
            <pc:sldMk cId="188231363" sldId="292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7:16:00.357" v="183" actId="20577"/>
          <ac:spMkLst>
            <pc:docMk/>
            <pc:sldMk cId="188231363" sldId="292"/>
            <ac:spMk id="7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67667248" sldId="315"/>
        </pc:sldMkLst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176017203" sldId="318"/>
        </pc:sldMkLst>
      </pc:sldChg>
      <pc:sldChg chg="modSp add">
        <pc:chgData name="Rob Sewell" userId="c802df42025d5e1f" providerId="LiveId" clId="{FE4DA928-8676-4977-9994-C04092CC6CED}" dt="2018-10-31T16:45:38.744" v="8" actId="20577"/>
        <pc:sldMkLst>
          <pc:docMk/>
          <pc:sldMk cId="1690938764" sldId="321"/>
        </pc:sldMkLst>
        <pc:spChg chg="mod">
          <ac:chgData name="Rob Sewell" userId="c802df42025d5e1f" providerId="LiveId" clId="{FE4DA928-8676-4977-9994-C04092CC6CED}" dt="2018-10-31T16:45:38.744" v="8" actId="20577"/>
          <ac:spMkLst>
            <pc:docMk/>
            <pc:sldMk cId="1690938764" sldId="321"/>
            <ac:spMk id="2" creationId="{00000000-0000-0000-0000-000000000000}"/>
          </ac:spMkLst>
        </pc:spChg>
        <pc:spChg chg="mod">
          <ac:chgData name="Rob Sewell" userId="c802df42025d5e1f" providerId="LiveId" clId="{FE4DA928-8676-4977-9994-C04092CC6CED}" dt="2018-10-31T16:45:32.097" v="3" actId="20577"/>
          <ac:spMkLst>
            <pc:docMk/>
            <pc:sldMk cId="1690938764" sldId="321"/>
            <ac:spMk id="4" creationId="{00000000-0000-0000-0000-000000000000}"/>
          </ac:spMkLst>
        </pc:spChg>
      </pc:sldChg>
      <pc:sldChg chg="add">
        <pc:chgData name="Rob Sewell" userId="c802df42025d5e1f" providerId="LiveId" clId="{FE4DA928-8676-4977-9994-C04092CC6CED}" dt="2018-10-31T16:45:02.338" v="0"/>
        <pc:sldMkLst>
          <pc:docMk/>
          <pc:sldMk cId="1239169279" sldId="322"/>
        </pc:sldMkLst>
      </pc:sldChg>
      <pc:sldChg chg="modSp add">
        <pc:chgData name="Rob Sewell" userId="c802df42025d5e1f" providerId="LiveId" clId="{FE4DA928-8676-4977-9994-C04092CC6CED}" dt="2018-10-31T16:50:27.530" v="49" actId="1076"/>
        <pc:sldMkLst>
          <pc:docMk/>
          <pc:sldMk cId="1697025877" sldId="389"/>
        </pc:sldMkLst>
        <pc:spChg chg="mod">
          <ac:chgData name="Rob Sewell" userId="c802df42025d5e1f" providerId="LiveId" clId="{FE4DA928-8676-4977-9994-C04092CC6CED}" dt="2018-10-31T16:50:27.530" v="49" actId="1076"/>
          <ac:spMkLst>
            <pc:docMk/>
            <pc:sldMk cId="1697025877" sldId="389"/>
            <ac:spMk id="17" creationId="{C04B4459-0F6F-4AF0-8B03-FAC52111A7CE}"/>
          </ac:spMkLst>
        </pc:spChg>
      </pc:sldChg>
      <pc:sldChg chg="addSp modSp add ord">
        <pc:chgData name="Rob Sewell" userId="c802df42025d5e1f" providerId="LiveId" clId="{FE4DA928-8676-4977-9994-C04092CC6CED}" dt="2018-10-31T16:59:39.208" v="122" actId="20577"/>
        <pc:sldMkLst>
          <pc:docMk/>
          <pc:sldMk cId="3159909004" sldId="592"/>
        </pc:sldMkLst>
        <pc:spChg chg="mod">
          <ac:chgData name="Rob Sewell" userId="c802df42025d5e1f" providerId="LiveId" clId="{FE4DA928-8676-4977-9994-C04092CC6CED}" dt="2018-10-31T16:59:39.208" v="122" actId="20577"/>
          <ac:spMkLst>
            <pc:docMk/>
            <pc:sldMk cId="3159909004" sldId="592"/>
            <ac:spMk id="2" creationId="{00000000-0000-0000-0000-000000000000}"/>
          </ac:spMkLst>
        </pc:spChg>
        <pc:picChg chg="add mod">
          <ac:chgData name="Rob Sewell" userId="c802df42025d5e1f" providerId="LiveId" clId="{FE4DA928-8676-4977-9994-C04092CC6CED}" dt="2018-10-31T16:57:22.483" v="95" actId="1076"/>
          <ac:picMkLst>
            <pc:docMk/>
            <pc:sldMk cId="3159909004" sldId="592"/>
            <ac:picMk id="4" creationId="{51786C2A-E516-4D21-908B-E4B0D1F4B4E5}"/>
          </ac:picMkLst>
        </pc:picChg>
      </pc:sldChg>
      <pc:sldChg chg="delSp modSp add modNotesTx">
        <pc:chgData name="Rob Sewell" userId="c802df42025d5e1f" providerId="LiveId" clId="{FE4DA928-8676-4977-9994-C04092CC6CED}" dt="2018-10-31T18:39:36.132" v="2354" actId="20577"/>
        <pc:sldMkLst>
          <pc:docMk/>
          <pc:sldMk cId="3664803853" sldId="593"/>
        </pc:sldMkLst>
        <pc:picChg chg="mod">
          <ac:chgData name="Rob Sewell" userId="c802df42025d5e1f" providerId="LiveId" clId="{FE4DA928-8676-4977-9994-C04092CC6CED}" dt="2018-10-31T17:20:42.277" v="213" actId="1076"/>
          <ac:picMkLst>
            <pc:docMk/>
            <pc:sldMk cId="3664803853" sldId="593"/>
            <ac:picMk id="4" creationId="{51786C2A-E516-4D21-908B-E4B0D1F4B4E5}"/>
          </ac:picMkLst>
        </pc:picChg>
        <pc:picChg chg="del">
          <ac:chgData name="Rob Sewell" userId="c802df42025d5e1f" providerId="LiveId" clId="{FE4DA928-8676-4977-9994-C04092CC6CED}" dt="2018-10-31T16:57:44.387" v="105" actId="478"/>
          <ac:picMkLst>
            <pc:docMk/>
            <pc:sldMk cId="3664803853" sldId="593"/>
            <ac:picMk id="6" creationId="{6913CAAB-8A43-4128-9360-0CAC0765F5CA}"/>
          </ac:picMkLst>
        </pc:picChg>
      </pc:sldChg>
      <pc:sldChg chg="addSp delSp modSp add modTransition">
        <pc:chgData name="Rob Sewell" userId="c802df42025d5e1f" providerId="LiveId" clId="{FE4DA928-8676-4977-9994-C04092CC6CED}" dt="2018-10-31T17:21:25.021" v="215" actId="1076"/>
        <pc:sldMkLst>
          <pc:docMk/>
          <pc:sldMk cId="3015818415" sldId="594"/>
        </pc:sldMkLst>
        <pc:spChg chg="mod">
          <ac:chgData name="Rob Sewell" userId="c802df42025d5e1f" providerId="LiveId" clId="{FE4DA928-8676-4977-9994-C04092CC6CED}" dt="2018-10-31T16:59:53.796" v="134" actId="20577"/>
          <ac:spMkLst>
            <pc:docMk/>
            <pc:sldMk cId="3015818415" sldId="594"/>
            <ac:spMk id="2" creationId="{00000000-0000-0000-0000-000000000000}"/>
          </ac:spMkLst>
        </pc:spChg>
        <pc:spChg chg="add mod">
          <ac:chgData name="Rob Sewell" userId="c802df42025d5e1f" providerId="LiveId" clId="{FE4DA928-8676-4977-9994-C04092CC6CED}" dt="2018-10-31T17:21:25.021" v="215" actId="1076"/>
          <ac:spMkLst>
            <pc:docMk/>
            <pc:sldMk cId="3015818415" sldId="594"/>
            <ac:spMk id="3" creationId="{30A570BD-53EB-4189-A3E2-90E59FC261A4}"/>
          </ac:spMkLst>
        </pc:spChg>
        <pc:picChg chg="del">
          <ac:chgData name="Rob Sewell" userId="c802df42025d5e1f" providerId="LiveId" clId="{FE4DA928-8676-4977-9994-C04092CC6CED}" dt="2018-10-31T16:59:47.428" v="124" actId="478"/>
          <ac:picMkLst>
            <pc:docMk/>
            <pc:sldMk cId="3015818415" sldId="594"/>
            <ac:picMk id="6" creationId="{6913CAAB-8A43-4128-9360-0CAC0765F5CA}"/>
          </ac:picMkLst>
        </pc:picChg>
      </pc:sldChg>
      <pc:sldChg chg="addSp delSp modSp add modAnim">
        <pc:chgData name="Rob Sewell" userId="c802df42025d5e1f" providerId="LiveId" clId="{FE4DA928-8676-4977-9994-C04092CC6CED}" dt="2018-10-31T17:30:58.879" v="315"/>
        <pc:sldMkLst>
          <pc:docMk/>
          <pc:sldMk cId="2678568651" sldId="596"/>
        </pc:sldMkLst>
        <pc:spChg chg="add mod">
          <ac:chgData name="Rob Sewell" userId="c802df42025d5e1f" providerId="LiveId" clId="{FE4DA928-8676-4977-9994-C04092CC6CED}" dt="2018-10-31T17:28:05.909" v="302" actId="20577"/>
          <ac:spMkLst>
            <pc:docMk/>
            <pc:sldMk cId="2678568651" sldId="596"/>
            <ac:spMk id="3" creationId="{A29B6845-5056-4C93-863D-97601D9A41A0}"/>
          </ac:spMkLst>
        </pc:spChg>
        <pc:spChg chg="add del mod">
          <ac:chgData name="Rob Sewell" userId="c802df42025d5e1f" providerId="LiveId" clId="{FE4DA928-8676-4977-9994-C04092CC6CED}" dt="2018-10-31T17:30:32.453" v="312" actId="478"/>
          <ac:spMkLst>
            <pc:docMk/>
            <pc:sldMk cId="2678568651" sldId="596"/>
            <ac:spMk id="7" creationId="{01CFF505-9785-4B9B-B2F4-06EFC0890ECE}"/>
          </ac:spMkLst>
        </pc:spChg>
        <pc:spChg chg="add mod">
          <ac:chgData name="Rob Sewell" userId="c802df42025d5e1f" providerId="LiveId" clId="{FE4DA928-8676-4977-9994-C04092CC6CED}" dt="2018-10-31T17:30:28.503" v="311" actId="207"/>
          <ac:spMkLst>
            <pc:docMk/>
            <pc:sldMk cId="2678568651" sldId="596"/>
            <ac:spMk id="9" creationId="{8725B948-0F4A-4331-AC1E-9559A69499DF}"/>
          </ac:spMkLst>
        </pc:spChg>
        <pc:picChg chg="mod">
          <ac:chgData name="Rob Sewell" userId="c802df42025d5e1f" providerId="LiveId" clId="{FE4DA928-8676-4977-9994-C04092CC6CED}" dt="2018-10-31T17:30:01.292" v="307" actId="1076"/>
          <ac:picMkLst>
            <pc:docMk/>
            <pc:sldMk cId="2678568651" sldId="596"/>
            <ac:picMk id="5" creationId="{587CB54D-E9ED-418D-8D5F-1EBCDD8D81A9}"/>
          </ac:picMkLst>
        </pc:picChg>
        <pc:picChg chg="add del">
          <ac:chgData name="Rob Sewell" userId="c802df42025d5e1f" providerId="LiveId" clId="{FE4DA928-8676-4977-9994-C04092CC6CED}" dt="2018-10-31T17:28:21.524" v="303" actId="478"/>
          <ac:picMkLst>
            <pc:docMk/>
            <pc:sldMk cId="2678568651" sldId="596"/>
            <ac:picMk id="8" creationId="{D460CAE8-D77D-4473-B047-F1995829E0DC}"/>
          </ac:picMkLst>
        </pc:picChg>
      </pc:sldChg>
      <pc:sldChg chg="addSp delSp modSp add delAnim modAnim">
        <pc:chgData name="Rob Sewell" userId="c802df42025d5e1f" providerId="LiveId" clId="{FE4DA928-8676-4977-9994-C04092CC6CED}" dt="2018-10-31T18:18:53.963" v="1585" actId="732"/>
        <pc:sldMkLst>
          <pc:docMk/>
          <pc:sldMk cId="4235347505" sldId="597"/>
        </pc:sldMkLst>
        <pc:spChg chg="del">
          <ac:chgData name="Rob Sewell" userId="c802df42025d5e1f" providerId="LiveId" clId="{FE4DA928-8676-4977-9994-C04092CC6CED}" dt="2018-10-31T17:39:05.700" v="321" actId="478"/>
          <ac:spMkLst>
            <pc:docMk/>
            <pc:sldMk cId="4235347505" sldId="597"/>
            <ac:spMk id="2" creationId="{B2B0AC31-469B-4398-AD02-AB13EE30FF3B}"/>
          </ac:spMkLst>
        </pc:spChg>
        <pc:spChg chg="mod ord">
          <ac:chgData name="Rob Sewell" userId="c802df42025d5e1f" providerId="LiveId" clId="{FE4DA928-8676-4977-9994-C04092CC6CED}" dt="2018-10-31T17:47:24.279" v="384" actId="20577"/>
          <ac:spMkLst>
            <pc:docMk/>
            <pc:sldMk cId="4235347505" sldId="597"/>
            <ac:spMk id="3" creationId="{A29B6845-5056-4C93-863D-97601D9A41A0}"/>
          </ac:spMkLst>
        </pc:spChg>
        <pc:spChg chg="mod ord">
          <ac:chgData name="Rob Sewell" userId="c802df42025d5e1f" providerId="LiveId" clId="{FE4DA928-8676-4977-9994-C04092CC6CED}" dt="2018-10-31T17:42:03.585" v="352" actId="207"/>
          <ac:spMkLst>
            <pc:docMk/>
            <pc:sldMk cId="4235347505" sldId="597"/>
            <ac:spMk id="6" creationId="{D86B5092-21C9-40F8-AC5B-0E5620C6A5AF}"/>
          </ac:spMkLst>
        </pc:spChg>
        <pc:spChg chg="add del mod ord">
          <ac:chgData name="Rob Sewell" userId="c802df42025d5e1f" providerId="LiveId" clId="{FE4DA928-8676-4977-9994-C04092CC6CED}" dt="2018-10-31T17:50:12.582" v="404" actId="478"/>
          <ac:spMkLst>
            <pc:docMk/>
            <pc:sldMk cId="4235347505" sldId="597"/>
            <ac:spMk id="7" creationId="{156B6D71-E0C9-42B8-BFA4-04D6E0C9EABC}"/>
          </ac:spMkLst>
        </pc:spChg>
        <pc:spChg chg="del ord">
          <ac:chgData name="Rob Sewell" userId="c802df42025d5e1f" providerId="LiveId" clId="{FE4DA928-8676-4977-9994-C04092CC6CED}" dt="2018-10-31T17:47:11.593" v="360" actId="478"/>
          <ac:spMkLst>
            <pc:docMk/>
            <pc:sldMk cId="4235347505" sldId="597"/>
            <ac:spMk id="9" creationId="{8725B948-0F4A-4331-AC1E-9559A69499DF}"/>
          </ac:spMkLst>
        </pc:spChg>
        <pc:spChg chg="add del">
          <ac:chgData name="Rob Sewell" userId="c802df42025d5e1f" providerId="LiveId" clId="{FE4DA928-8676-4977-9994-C04092CC6CED}" dt="2018-10-31T17:47:07.035" v="359" actId="478"/>
          <ac:spMkLst>
            <pc:docMk/>
            <pc:sldMk cId="4235347505" sldId="597"/>
            <ac:spMk id="11" creationId="{32760975-5840-47AB-BE67-D0F73822F56B}"/>
          </ac:spMkLst>
        </pc:spChg>
        <pc:spChg chg="add del mod">
          <ac:chgData name="Rob Sewell" userId="c802df42025d5e1f" providerId="LiveId" clId="{FE4DA928-8676-4977-9994-C04092CC6CED}" dt="2018-10-31T17:50:12.150" v="403"/>
          <ac:spMkLst>
            <pc:docMk/>
            <pc:sldMk cId="4235347505" sldId="597"/>
            <ac:spMk id="12" creationId="{7CB2CB95-6118-43D9-A79C-B29DDBC84E8D}"/>
          </ac:spMkLst>
        </pc:spChg>
        <pc:picChg chg="add del">
          <ac:chgData name="Rob Sewell" userId="c802df42025d5e1f" providerId="LiveId" clId="{FE4DA928-8676-4977-9994-C04092CC6CED}" dt="2018-10-31T17:50:09.503" v="396" actId="478"/>
          <ac:picMkLst>
            <pc:docMk/>
            <pc:sldMk cId="4235347505" sldId="597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7:38:56.856" v="319" actId="478"/>
          <ac:picMkLst>
            <pc:docMk/>
            <pc:sldMk cId="4235347505" sldId="597"/>
            <ac:picMk id="5" creationId="{587CB54D-E9ED-418D-8D5F-1EBCDD8D81A9}"/>
          </ac:picMkLst>
        </pc:picChg>
        <pc:picChg chg="add del mod modCrop">
          <ac:chgData name="Rob Sewell" userId="c802df42025d5e1f" providerId="LiveId" clId="{FE4DA928-8676-4977-9994-C04092CC6CED}" dt="2018-10-31T18:18:53.963" v="1585" actId="732"/>
          <ac:picMkLst>
            <pc:docMk/>
            <pc:sldMk cId="4235347505" sldId="597"/>
            <ac:picMk id="10" creationId="{047D2ADB-3E38-455B-BD8C-617C1380FB77}"/>
          </ac:picMkLst>
        </pc:picChg>
        <pc:picChg chg="add del mod ord">
          <ac:chgData name="Rob Sewell" userId="c802df42025d5e1f" providerId="LiveId" clId="{FE4DA928-8676-4977-9994-C04092CC6CED}" dt="2018-10-31T17:50:11.270" v="401" actId="931"/>
          <ac:picMkLst>
            <pc:docMk/>
            <pc:sldMk cId="4235347505" sldId="597"/>
            <ac:picMk id="14" creationId="{33F0F383-F598-45CE-9DA9-D5A540ACEFE9}"/>
          </ac:picMkLst>
        </pc:picChg>
      </pc:sldChg>
      <pc:sldChg chg="addSp delSp modSp add modNotesTx">
        <pc:chgData name="Rob Sewell" userId="c802df42025d5e1f" providerId="LiveId" clId="{FE4DA928-8676-4977-9994-C04092CC6CED}" dt="2018-10-31T18:40:15.332" v="2409" actId="20577"/>
        <pc:sldMkLst>
          <pc:docMk/>
          <pc:sldMk cId="2768988476" sldId="599"/>
        </pc:sldMkLst>
        <pc:spChg chg="add mod">
          <ac:chgData name="Rob Sewell" userId="c802df42025d5e1f" providerId="LiveId" clId="{FE4DA928-8676-4977-9994-C04092CC6CED}" dt="2018-10-31T17:50:43.443" v="410" actId="1076"/>
          <ac:spMkLst>
            <pc:docMk/>
            <pc:sldMk cId="2768988476" sldId="599"/>
            <ac:spMk id="2" creationId="{7EF92F2B-768B-428B-BC70-71CF8BE85D3A}"/>
          </ac:spMkLst>
        </pc:spChg>
        <pc:spChg chg="del">
          <ac:chgData name="Rob Sewell" userId="c802df42025d5e1f" providerId="LiveId" clId="{FE4DA928-8676-4977-9994-C04092CC6CED}" dt="2018-10-31T17:54:57.578" v="522" actId="478"/>
          <ac:spMkLst>
            <pc:docMk/>
            <pc:sldMk cId="2768988476" sldId="599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7:54:17.818" v="505" actId="207"/>
          <ac:spMkLst>
            <pc:docMk/>
            <pc:sldMk cId="2768988476" sldId="599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7:50:33.030" v="408" actId="478"/>
          <ac:spMkLst>
            <pc:docMk/>
            <pc:sldMk cId="2768988476" sldId="599"/>
            <ac:spMk id="7" creationId="{156B6D71-E0C9-42B8-BFA4-04D6E0C9EABC}"/>
          </ac:spMkLst>
        </pc:spChg>
        <pc:picChg chg="add del mod ord modCrop">
          <ac:chgData name="Rob Sewell" userId="c802df42025d5e1f" providerId="LiveId" clId="{FE4DA928-8676-4977-9994-C04092CC6CED}" dt="2018-10-31T18:13:53.417" v="1403" actId="732"/>
          <ac:picMkLst>
            <pc:docMk/>
            <pc:sldMk cId="2768988476" sldId="599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7:50:28.534" v="407" actId="478"/>
          <ac:picMkLst>
            <pc:docMk/>
            <pc:sldMk cId="2768988476" sldId="599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18:21.626" v="1510" actId="732"/>
        <pc:sldMkLst>
          <pc:docMk/>
          <pc:sldMk cId="3671978671" sldId="600"/>
        </pc:sldMkLst>
        <pc:spChg chg="del">
          <ac:chgData name="Rob Sewell" userId="c802df42025d5e1f" providerId="LiveId" clId="{FE4DA928-8676-4977-9994-C04092CC6CED}" dt="2018-10-31T17:56:23.632" v="562" actId="478"/>
          <ac:spMkLst>
            <pc:docMk/>
            <pc:sldMk cId="3671978671" sldId="600"/>
            <ac:spMk id="3" creationId="{A29B6845-5056-4C93-863D-97601D9A41A0}"/>
          </ac:spMkLst>
        </pc:spChg>
        <pc:spChg chg="add mod">
          <ac:chgData name="Rob Sewell" userId="c802df42025d5e1f" providerId="LiveId" clId="{FE4DA928-8676-4977-9994-C04092CC6CED}" dt="2018-10-31T18:05:56.406" v="609" actId="1076"/>
          <ac:spMkLst>
            <pc:docMk/>
            <pc:sldMk cId="3671978671" sldId="600"/>
            <ac:spMk id="5" creationId="{6561DFB5-B56B-4751-BE05-6643D8B9655C}"/>
          </ac:spMkLst>
        </pc:spChg>
        <pc:picChg chg="add del mod">
          <ac:chgData name="Rob Sewell" userId="c802df42025d5e1f" providerId="LiveId" clId="{FE4DA928-8676-4977-9994-C04092CC6CED}" dt="2018-10-31T18:04:45.965" v="601" actId="478"/>
          <ac:picMkLst>
            <pc:docMk/>
            <pc:sldMk cId="3671978671" sldId="600"/>
            <ac:picMk id="7" creationId="{90FC669D-55D9-49A6-96A3-48F13B34407D}"/>
          </ac:picMkLst>
        </pc:picChg>
        <pc:picChg chg="mod modCrop">
          <ac:chgData name="Rob Sewell" userId="c802df42025d5e1f" providerId="LiveId" clId="{FE4DA928-8676-4977-9994-C04092CC6CED}" dt="2018-10-31T18:18:21.626" v="1510" actId="732"/>
          <ac:picMkLst>
            <pc:docMk/>
            <pc:sldMk cId="3671978671" sldId="600"/>
            <ac:picMk id="8" creationId="{9DD79F2E-6601-4AF8-9390-10A6C1C755C4}"/>
          </ac:picMkLst>
        </pc:picChg>
        <pc:picChg chg="add mod">
          <ac:chgData name="Rob Sewell" userId="c802df42025d5e1f" providerId="LiveId" clId="{FE4DA928-8676-4977-9994-C04092CC6CED}" dt="2018-10-31T18:05:49.561" v="607" actId="1076"/>
          <ac:picMkLst>
            <pc:docMk/>
            <pc:sldMk cId="3671978671" sldId="600"/>
            <ac:picMk id="9" creationId="{585D8288-5AF1-4A1A-B2FC-5D873D49FA69}"/>
          </ac:picMkLst>
        </pc:picChg>
      </pc:sldChg>
      <pc:sldChg chg="addSp delSp modSp add modAnim">
        <pc:chgData name="Rob Sewell" userId="c802df42025d5e1f" providerId="LiveId" clId="{FE4DA928-8676-4977-9994-C04092CC6CED}" dt="2018-10-31T18:19:07.549" v="1586"/>
        <pc:sldMkLst>
          <pc:docMk/>
          <pc:sldMk cId="3472987629" sldId="601"/>
        </pc:sldMkLst>
        <pc:spChg chg="del">
          <ac:chgData name="Rob Sewell" userId="c802df42025d5e1f" providerId="LiveId" clId="{FE4DA928-8676-4977-9994-C04092CC6CED}" dt="2018-10-31T18:09:12.888" v="612" actId="478"/>
          <ac:spMkLst>
            <pc:docMk/>
            <pc:sldMk cId="3472987629" sldId="601"/>
            <ac:spMk id="2" creationId="{7EF92F2B-768B-428B-BC70-71CF8BE85D3A}"/>
          </ac:spMkLst>
        </pc:spChg>
        <pc:spChg chg="add mod">
          <ac:chgData name="Rob Sewell" userId="c802df42025d5e1f" providerId="LiveId" clId="{FE4DA928-8676-4977-9994-C04092CC6CED}" dt="2018-10-31T18:09:19.552" v="614" actId="1076"/>
          <ac:spMkLst>
            <pc:docMk/>
            <pc:sldMk cId="3472987629" sldId="601"/>
            <ac:spMk id="3" creationId="{37BA1114-A007-4E1C-AD66-E93EFA1BA02F}"/>
          </ac:spMkLst>
        </pc:spChg>
        <pc:spChg chg="mod">
          <ac:chgData name="Rob Sewell" userId="c802df42025d5e1f" providerId="LiveId" clId="{FE4DA928-8676-4977-9994-C04092CC6CED}" dt="2018-10-31T18:15:12.294" v="1431" actId="1076"/>
          <ac:spMkLst>
            <pc:docMk/>
            <pc:sldMk cId="3472987629" sldId="601"/>
            <ac:spMk id="5" creationId="{6561DFB5-B56B-4751-BE05-6643D8B9655C}"/>
          </ac:spMkLst>
        </pc:spChg>
        <pc:picChg chg="del">
          <ac:chgData name="Rob Sewell" userId="c802df42025d5e1f" providerId="LiveId" clId="{FE4DA928-8676-4977-9994-C04092CC6CED}" dt="2018-10-31T18:15:07.174" v="1430" actId="478"/>
          <ac:picMkLst>
            <pc:docMk/>
            <pc:sldMk cId="3472987629" sldId="601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09:09.817" v="611" actId="478"/>
          <ac:picMkLst>
            <pc:docMk/>
            <pc:sldMk cId="3472987629" sldId="601"/>
            <ac:picMk id="8" creationId="{9DD79F2E-6601-4AF8-9390-10A6C1C755C4}"/>
          </ac:picMkLst>
        </pc:picChg>
        <pc:picChg chg="del">
          <ac:chgData name="Rob Sewell" userId="c802df42025d5e1f" providerId="LiveId" clId="{FE4DA928-8676-4977-9994-C04092CC6CED}" dt="2018-10-31T18:09:59.878" v="622" actId="478"/>
          <ac:picMkLst>
            <pc:docMk/>
            <pc:sldMk cId="3472987629" sldId="601"/>
            <ac:picMk id="9" creationId="{585D8288-5AF1-4A1A-B2FC-5D873D49FA69}"/>
          </ac:picMkLst>
        </pc:picChg>
        <pc:picChg chg="add mod ord modCrop">
          <ac:chgData name="Rob Sewell" userId="c802df42025d5e1f" providerId="LiveId" clId="{FE4DA928-8676-4977-9994-C04092CC6CED}" dt="2018-10-31T18:12:38.187" v="1316" actId="732"/>
          <ac:picMkLst>
            <pc:docMk/>
            <pc:sldMk cId="3472987629" sldId="601"/>
            <ac:picMk id="10" creationId="{7ED899FD-08D4-422B-ACDB-044474315757}"/>
          </ac:picMkLst>
        </pc:picChg>
        <pc:picChg chg="add mod">
          <ac:chgData name="Rob Sewell" userId="c802df42025d5e1f" providerId="LiveId" clId="{FE4DA928-8676-4977-9994-C04092CC6CED}" dt="2018-10-31T18:17:17.366" v="1436" actId="1076"/>
          <ac:picMkLst>
            <pc:docMk/>
            <pc:sldMk cId="3472987629" sldId="601"/>
            <ac:picMk id="11" creationId="{B34C1F37-69C9-4EAB-8552-9E982959201B}"/>
          </ac:picMkLst>
        </pc:picChg>
      </pc:sldChg>
      <pc:sldChg chg="addSp delSp modSp add">
        <pc:chgData name="Rob Sewell" userId="c802df42025d5e1f" providerId="LiveId" clId="{FE4DA928-8676-4977-9994-C04092CC6CED}" dt="2018-10-31T18:28:25.876" v="2235" actId="1076"/>
        <pc:sldMkLst>
          <pc:docMk/>
          <pc:sldMk cId="484092284" sldId="604"/>
        </pc:sldMkLst>
        <pc:spChg chg="del">
          <ac:chgData name="Rob Sewell" userId="c802df42025d5e1f" providerId="LiveId" clId="{FE4DA928-8676-4977-9994-C04092CC6CED}" dt="2018-10-31T18:25:56.054" v="2201" actId="478"/>
          <ac:spMkLst>
            <pc:docMk/>
            <pc:sldMk cId="484092284" sldId="604"/>
            <ac:spMk id="2" creationId="{4147DE7F-C4FC-4097-875E-14BF2C073C13}"/>
          </ac:spMkLst>
        </pc:spChg>
        <pc:spChg chg="mod">
          <ac:chgData name="Rob Sewell" userId="c802df42025d5e1f" providerId="LiveId" clId="{FE4DA928-8676-4977-9994-C04092CC6CED}" dt="2018-10-31T18:28:25.876" v="2235" actId="1076"/>
          <ac:spMkLst>
            <pc:docMk/>
            <pc:sldMk cId="484092284" sldId="604"/>
            <ac:spMk id="6" creationId="{32F7CCAA-8279-4620-812D-FD4099418D2E}"/>
          </ac:spMkLst>
        </pc:spChg>
        <pc:spChg chg="add mod">
          <ac:chgData name="Rob Sewell" userId="c802df42025d5e1f" providerId="LiveId" clId="{FE4DA928-8676-4977-9994-C04092CC6CED}" dt="2018-10-31T18:27:51.294" v="2211" actId="1076"/>
          <ac:spMkLst>
            <pc:docMk/>
            <pc:sldMk cId="484092284" sldId="604"/>
            <ac:spMk id="7" creationId="{A22CB1EC-F8BE-4CA1-AC0B-FF7EC56AD878}"/>
          </ac:spMkLst>
        </pc:spChg>
        <pc:spChg chg="del">
          <ac:chgData name="Rob Sewell" userId="c802df42025d5e1f" providerId="LiveId" clId="{FE4DA928-8676-4977-9994-C04092CC6CED}" dt="2018-10-31T18:25:51.255" v="2200" actId="478"/>
          <ac:spMkLst>
            <pc:docMk/>
            <pc:sldMk cId="484092284" sldId="604"/>
            <ac:spMk id="8" creationId="{2551128D-24C8-425A-896E-574F93B8F475}"/>
          </ac:spMkLst>
        </pc:spChg>
        <pc:picChg chg="add mod">
          <ac:chgData name="Rob Sewell" userId="c802df42025d5e1f" providerId="LiveId" clId="{FE4DA928-8676-4977-9994-C04092CC6CED}" dt="2018-10-31T18:27:10.310" v="2206" actId="1076"/>
          <ac:picMkLst>
            <pc:docMk/>
            <pc:sldMk cId="484092284" sldId="604"/>
            <ac:picMk id="3" creationId="{594B2D72-1C27-4CA1-A6E5-D4C42E0133C4}"/>
          </ac:picMkLst>
        </pc:picChg>
        <pc:picChg chg="del">
          <ac:chgData name="Rob Sewell" userId="c802df42025d5e1f" providerId="LiveId" clId="{FE4DA928-8676-4977-9994-C04092CC6CED}" dt="2018-10-31T18:27:29.927" v="2207" actId="478"/>
          <ac:picMkLst>
            <pc:docMk/>
            <pc:sldMk cId="484092284" sldId="604"/>
            <ac:picMk id="4" creationId="{1377CEF6-7931-489F-A719-AB556C385D34}"/>
          </ac:picMkLst>
        </pc:picChg>
        <pc:picChg chg="del">
          <ac:chgData name="Rob Sewell" userId="c802df42025d5e1f" providerId="LiveId" clId="{FE4DA928-8676-4977-9994-C04092CC6CED}" dt="2018-10-31T18:25:45.871" v="2199" actId="478"/>
          <ac:picMkLst>
            <pc:docMk/>
            <pc:sldMk cId="484092284" sldId="604"/>
            <ac:picMk id="5" creationId="{9A5B8E68-05D9-478B-8F40-B929CE686436}"/>
          </ac:picMkLst>
        </pc:picChg>
      </pc:sldChg>
      <pc:sldChg chg="add modAnim">
        <pc:chgData name="Rob Sewell" userId="c802df42025d5e1f" providerId="LiveId" clId="{FE4DA928-8676-4977-9994-C04092CC6CED}" dt="2018-10-31T18:29:16.375" v="2238"/>
        <pc:sldMkLst>
          <pc:docMk/>
          <pc:sldMk cId="2637279604" sldId="605"/>
        </pc:sldMkLst>
      </pc:sldChg>
      <pc:sldChg chg="addSp delSp modSp add delAnim">
        <pc:chgData name="Rob Sewell" userId="c802df42025d5e1f" providerId="LiveId" clId="{FE4DA928-8676-4977-9994-C04092CC6CED}" dt="2018-10-31T18:32:30.889" v="2290" actId="478"/>
        <pc:sldMkLst>
          <pc:docMk/>
          <pc:sldMk cId="1853780574" sldId="606"/>
        </pc:sldMkLst>
        <pc:spChg chg="del">
          <ac:chgData name="Rob Sewell" userId="c802df42025d5e1f" providerId="LiveId" clId="{FE4DA928-8676-4977-9994-C04092CC6CED}" dt="2018-10-31T18:31:21.951" v="2277" actId="478"/>
          <ac:spMkLst>
            <pc:docMk/>
            <pc:sldMk cId="1853780574" sldId="606"/>
            <ac:spMk id="3" creationId="{A29B6845-5056-4C93-863D-97601D9A41A0}"/>
          </ac:spMkLst>
        </pc:spChg>
        <pc:spChg chg="mod">
          <ac:chgData name="Rob Sewell" userId="c802df42025d5e1f" providerId="LiveId" clId="{FE4DA928-8676-4977-9994-C04092CC6CED}" dt="2018-10-31T18:32:19.127" v="2289" actId="14100"/>
          <ac:spMkLst>
            <pc:docMk/>
            <pc:sldMk cId="1853780574" sldId="606"/>
            <ac:spMk id="6" creationId="{D86B5092-21C9-40F8-AC5B-0E5620C6A5AF}"/>
          </ac:spMkLst>
        </pc:spChg>
        <pc:spChg chg="del">
          <ac:chgData name="Rob Sewell" userId="c802df42025d5e1f" providerId="LiveId" clId="{FE4DA928-8676-4977-9994-C04092CC6CED}" dt="2018-10-31T18:31:56.804" v="2285" actId="478"/>
          <ac:spMkLst>
            <pc:docMk/>
            <pc:sldMk cId="1853780574" sldId="606"/>
            <ac:spMk id="7" creationId="{156B6D71-E0C9-42B8-BFA4-04D6E0C9EABC}"/>
          </ac:spMkLst>
        </pc:spChg>
        <pc:picChg chg="del">
          <ac:chgData name="Rob Sewell" userId="c802df42025d5e1f" providerId="LiveId" clId="{FE4DA928-8676-4977-9994-C04092CC6CED}" dt="2018-10-31T18:32:30.889" v="2290" actId="478"/>
          <ac:picMkLst>
            <pc:docMk/>
            <pc:sldMk cId="1853780574" sldId="606"/>
            <ac:picMk id="4" creationId="{1377CEF6-7931-489F-A719-AB556C385D34}"/>
          </ac:picMkLst>
        </pc:picChg>
        <pc:picChg chg="add mod ord">
          <ac:chgData name="Rob Sewell" userId="c802df42025d5e1f" providerId="LiveId" clId="{FE4DA928-8676-4977-9994-C04092CC6CED}" dt="2018-10-31T18:31:49.949" v="2283" actId="167"/>
          <ac:picMkLst>
            <pc:docMk/>
            <pc:sldMk cId="1853780574" sldId="606"/>
            <ac:picMk id="8" creationId="{94912301-C540-4415-98B5-969C9523F038}"/>
          </ac:picMkLst>
        </pc:picChg>
        <pc:picChg chg="del">
          <ac:chgData name="Rob Sewell" userId="c802df42025d5e1f" providerId="LiveId" clId="{FE4DA928-8676-4977-9994-C04092CC6CED}" dt="2018-10-31T18:31:52.687" v="2284" actId="478"/>
          <ac:picMkLst>
            <pc:docMk/>
            <pc:sldMk cId="1853780574" sldId="606"/>
            <ac:picMk id="10" creationId="{047D2ADB-3E38-455B-BD8C-617C1380FB77}"/>
          </ac:picMkLst>
        </pc:picChg>
      </pc:sldChg>
      <pc:sldChg chg="addSp delSp modSp add">
        <pc:chgData name="Rob Sewell" userId="c802df42025d5e1f" providerId="LiveId" clId="{FE4DA928-8676-4977-9994-C04092CC6CED}" dt="2018-10-31T18:39:10.518" v="2339" actId="1076"/>
        <pc:sldMkLst>
          <pc:docMk/>
          <pc:sldMk cId="4040076486" sldId="607"/>
        </pc:sldMkLst>
        <pc:spChg chg="mod">
          <ac:chgData name="Rob Sewell" userId="c802df42025d5e1f" providerId="LiveId" clId="{FE4DA928-8676-4977-9994-C04092CC6CED}" dt="2018-10-31T18:38:31.310" v="2333" actId="14100"/>
          <ac:spMkLst>
            <pc:docMk/>
            <pc:sldMk cId="4040076486" sldId="607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39:10.518" v="2339" actId="1076"/>
          <ac:spMkLst>
            <pc:docMk/>
            <pc:sldMk cId="4040076486" sldId="607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38:47.176" v="2337" actId="14100"/>
          <ac:picMkLst>
            <pc:docMk/>
            <pc:sldMk cId="4040076486" sldId="607"/>
            <ac:picMk id="2" creationId="{EA7C8F3F-7321-4F37-B906-671DC952D733}"/>
          </ac:picMkLst>
        </pc:picChg>
        <pc:picChg chg="del">
          <ac:chgData name="Rob Sewell" userId="c802df42025d5e1f" providerId="LiveId" clId="{FE4DA928-8676-4977-9994-C04092CC6CED}" dt="2018-10-31T18:38:13.499" v="2292" actId="478"/>
          <ac:picMkLst>
            <pc:docMk/>
            <pc:sldMk cId="4040076486" sldId="607"/>
            <ac:picMk id="3" creationId="{594B2D72-1C27-4CA1-A6E5-D4C42E0133C4}"/>
          </ac:picMkLst>
        </pc:picChg>
      </pc:sldChg>
      <pc:sldChg chg="addSp delSp modSp add">
        <pc:chgData name="Rob Sewell" userId="c802df42025d5e1f" providerId="LiveId" clId="{FE4DA928-8676-4977-9994-C04092CC6CED}" dt="2018-10-31T18:42:47.434" v="2466" actId="1076"/>
        <pc:sldMkLst>
          <pc:docMk/>
          <pc:sldMk cId="311796363" sldId="608"/>
        </pc:sldMkLst>
        <pc:spChg chg="mod">
          <ac:chgData name="Rob Sewell" userId="c802df42025d5e1f" providerId="LiveId" clId="{FE4DA928-8676-4977-9994-C04092CC6CED}" dt="2018-10-31T18:42:05.853" v="2444" actId="14100"/>
          <ac:spMkLst>
            <pc:docMk/>
            <pc:sldMk cId="311796363" sldId="608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2:47.434" v="2466" actId="1076"/>
          <ac:spMkLst>
            <pc:docMk/>
            <pc:sldMk cId="311796363" sldId="608"/>
            <ac:spMk id="7" creationId="{A22CB1EC-F8BE-4CA1-AC0B-FF7EC56AD878}"/>
          </ac:spMkLst>
        </pc:spChg>
        <pc:picChg chg="del">
          <ac:chgData name="Rob Sewell" userId="c802df42025d5e1f" providerId="LiveId" clId="{FE4DA928-8676-4977-9994-C04092CC6CED}" dt="2018-10-31T18:41:38.950" v="2411" actId="478"/>
          <ac:picMkLst>
            <pc:docMk/>
            <pc:sldMk cId="311796363" sldId="608"/>
            <ac:picMk id="2" creationId="{EA7C8F3F-7321-4F37-B906-671DC952D733}"/>
          </ac:picMkLst>
        </pc:picChg>
        <pc:picChg chg="add mod">
          <ac:chgData name="Rob Sewell" userId="c802df42025d5e1f" providerId="LiveId" clId="{FE4DA928-8676-4977-9994-C04092CC6CED}" dt="2018-10-31T18:41:48.863" v="2415" actId="1076"/>
          <ac:picMkLst>
            <pc:docMk/>
            <pc:sldMk cId="311796363" sldId="608"/>
            <ac:picMk id="3" creationId="{D42612F2-0B51-44BE-9E3F-F65E235BB006}"/>
          </ac:picMkLst>
        </pc:picChg>
      </pc:sldChg>
      <pc:sldChg chg="addSp delSp modSp add ord">
        <pc:chgData name="Rob Sewell" userId="c802df42025d5e1f" providerId="LiveId" clId="{FE4DA928-8676-4977-9994-C04092CC6CED}" dt="2018-10-31T18:48:09.382" v="2510" actId="207"/>
        <pc:sldMkLst>
          <pc:docMk/>
          <pc:sldMk cId="1036639021" sldId="609"/>
        </pc:sldMkLst>
        <pc:spChg chg="mod">
          <ac:chgData name="Rob Sewell" userId="c802df42025d5e1f" providerId="LiveId" clId="{FE4DA928-8676-4977-9994-C04092CC6CED}" dt="2018-10-31T18:46:55.282" v="2490" actId="20577"/>
          <ac:spMkLst>
            <pc:docMk/>
            <pc:sldMk cId="1036639021" sldId="609"/>
            <ac:spMk id="6" creationId="{32F7CCAA-8279-4620-812D-FD4099418D2E}"/>
          </ac:spMkLst>
        </pc:spChg>
        <pc:spChg chg="mod">
          <ac:chgData name="Rob Sewell" userId="c802df42025d5e1f" providerId="LiveId" clId="{FE4DA928-8676-4977-9994-C04092CC6CED}" dt="2018-10-31T18:48:09.382" v="2510" actId="207"/>
          <ac:spMkLst>
            <pc:docMk/>
            <pc:sldMk cId="1036639021" sldId="609"/>
            <ac:spMk id="7" creationId="{A22CB1EC-F8BE-4CA1-AC0B-FF7EC56AD878}"/>
          </ac:spMkLst>
        </pc:spChg>
        <pc:picChg chg="add mod">
          <ac:chgData name="Rob Sewell" userId="c802df42025d5e1f" providerId="LiveId" clId="{FE4DA928-8676-4977-9994-C04092CC6CED}" dt="2018-10-31T18:47:38.153" v="2500" actId="1076"/>
          <ac:picMkLst>
            <pc:docMk/>
            <pc:sldMk cId="1036639021" sldId="609"/>
            <ac:picMk id="2" creationId="{72975250-CD36-4570-8355-DF7D91926C01}"/>
          </ac:picMkLst>
        </pc:picChg>
        <pc:picChg chg="del">
          <ac:chgData name="Rob Sewell" userId="c802df42025d5e1f" providerId="LiveId" clId="{FE4DA928-8676-4977-9994-C04092CC6CED}" dt="2018-10-31T18:46:57.671" v="2491" actId="478"/>
          <ac:picMkLst>
            <pc:docMk/>
            <pc:sldMk cId="1036639021" sldId="609"/>
            <ac:picMk id="3" creationId="{D42612F2-0B51-44BE-9E3F-F65E235BB006}"/>
          </ac:picMkLst>
        </pc:picChg>
        <pc:picChg chg="add ord">
          <ac:chgData name="Rob Sewell" userId="c802df42025d5e1f" providerId="LiveId" clId="{FE4DA928-8676-4977-9994-C04092CC6CED}" dt="2018-10-31T18:47:33.665" v="2499" actId="167"/>
          <ac:picMkLst>
            <pc:docMk/>
            <pc:sldMk cId="1036639021" sldId="609"/>
            <ac:picMk id="8" creationId="{4B1BE466-037B-49E4-B707-3B4F9110D024}"/>
          </ac:picMkLst>
        </pc:picChg>
      </pc:sldChg>
      <pc:sldChg chg="addSp modSp add">
        <pc:chgData name="Rob Sewell" userId="c802df42025d5e1f" providerId="LiveId" clId="{FE4DA928-8676-4977-9994-C04092CC6CED}" dt="2018-11-02T07:15:07.981" v="2532" actId="14100"/>
        <pc:sldMkLst>
          <pc:docMk/>
          <pc:sldMk cId="125693710" sldId="610"/>
        </pc:sldMkLst>
        <pc:picChg chg="add mod">
          <ac:chgData name="Rob Sewell" userId="c802df42025d5e1f" providerId="LiveId" clId="{FE4DA928-8676-4977-9994-C04092CC6CED}" dt="2018-11-02T07:15:07.981" v="2532" actId="14100"/>
          <ac:picMkLst>
            <pc:docMk/>
            <pc:sldMk cId="125693710" sldId="610"/>
            <ac:picMk id="3" creationId="{464BDAB8-17B7-4611-9E3C-E829E925114C}"/>
          </ac:picMkLst>
        </pc:picChg>
      </pc:sldChg>
    </pc:docChg>
  </pc:docChgLst>
  <pc:docChgLst>
    <pc:chgData name="Rob Sewell" userId="c802df42025d5e1f" providerId="LiveId" clId="{EE6F9A17-E555-414E-A57D-2086D9557D90}"/>
    <pc:docChg chg="undo custSel addSld delSld modSld sldOrd delMainMaster modMainMaster">
      <pc:chgData name="Rob Sewell" userId="c802df42025d5e1f" providerId="LiveId" clId="{EE6F9A17-E555-414E-A57D-2086D9557D90}" dt="2019-10-05T08:11:57.801" v="1117" actId="20577"/>
      <pc:docMkLst>
        <pc:docMk/>
      </pc:docMkLst>
      <pc:sldChg chg="del">
        <pc:chgData name="Rob Sewell" userId="c802df42025d5e1f" providerId="LiveId" clId="{EE6F9A17-E555-414E-A57D-2086D9557D90}" dt="2019-10-03T17:00:45.525" v="0" actId="2696"/>
        <pc:sldMkLst>
          <pc:docMk/>
          <pc:sldMk cId="3172732982" sldId="259"/>
        </pc:sldMkLst>
      </pc:sldChg>
      <pc:sldChg chg="delSp modSp">
        <pc:chgData name="Rob Sewell" userId="c802df42025d5e1f" providerId="LiveId" clId="{EE6F9A17-E555-414E-A57D-2086D9557D90}" dt="2019-10-04T08:43:31.395" v="1115" actId="207"/>
        <pc:sldMkLst>
          <pc:docMk/>
          <pc:sldMk cId="347026046" sldId="287"/>
        </pc:sldMkLst>
        <pc:spChg chg="mod">
          <ac:chgData name="Rob Sewell" userId="c802df42025d5e1f" providerId="LiveId" clId="{EE6F9A17-E555-414E-A57D-2086D9557D90}" dt="2019-10-04T08:43:31.395" v="1115" actId="207"/>
          <ac:spMkLst>
            <pc:docMk/>
            <pc:sldMk cId="347026046" sldId="287"/>
            <ac:spMk id="9218" creationId="{00000000-0000-0000-0000-000000000000}"/>
          </ac:spMkLst>
        </pc:spChg>
        <pc:picChg chg="del">
          <ac:chgData name="Rob Sewell" userId="c802df42025d5e1f" providerId="LiveId" clId="{EE6F9A17-E555-414E-A57D-2086D9557D90}" dt="2019-10-04T08:42:59.909" v="1049" actId="478"/>
          <ac:picMkLst>
            <pc:docMk/>
            <pc:sldMk cId="347026046" sldId="287"/>
            <ac:picMk id="14" creationId="{09CB5257-C3BF-4C9B-B5B3-0C07224F8D16}"/>
          </ac:picMkLst>
        </pc:picChg>
      </pc:sldChg>
      <pc:sldChg chg="addSp delSp modSp add del mod setBg modClrScheme chgLayout">
        <pc:chgData name="Rob Sewell" userId="c802df42025d5e1f" providerId="LiveId" clId="{EE6F9A17-E555-414E-A57D-2086D9557D90}" dt="2019-10-03T17:18:21.789" v="375" actId="1076"/>
        <pc:sldMkLst>
          <pc:docMk/>
          <pc:sldMk cId="2543525143" sldId="350"/>
        </pc:sldMkLst>
        <pc:spChg chg="mod ord">
          <ac:chgData name="Rob Sewell" userId="c802df42025d5e1f" providerId="LiveId" clId="{EE6F9A17-E555-414E-A57D-2086D9557D90}" dt="2019-10-03T17:18:21.789" v="375" actId="1076"/>
          <ac:spMkLst>
            <pc:docMk/>
            <pc:sldMk cId="2543525143" sldId="350"/>
            <ac:spMk id="3" creationId="{03E49508-95F9-2F4A-A728-68FCD2EF7B4D}"/>
          </ac:spMkLst>
        </pc:spChg>
        <pc:spChg chg="add mod">
          <ac:chgData name="Rob Sewell" userId="c802df42025d5e1f" providerId="LiveId" clId="{EE6F9A17-E555-414E-A57D-2086D9557D90}" dt="2019-10-03T17:14:27.761" v="310" actId="1076"/>
          <ac:spMkLst>
            <pc:docMk/>
            <pc:sldMk cId="2543525143" sldId="350"/>
            <ac:spMk id="5" creationId="{53858CF9-A774-40E4-87C5-457DC5D47AE0}"/>
          </ac:spMkLst>
        </pc:spChg>
        <pc:spChg chg="del mod ord">
          <ac:chgData name="Rob Sewell" userId="c802df42025d5e1f" providerId="LiveId" clId="{EE6F9A17-E555-414E-A57D-2086D9557D90}" dt="2019-10-03T17:17:42.597" v="372" actId="478"/>
          <ac:spMkLst>
            <pc:docMk/>
            <pc:sldMk cId="2543525143" sldId="350"/>
            <ac:spMk id="12" creationId="{1AC77490-481E-CC44-A537-073EF490C56D}"/>
          </ac:spMkLst>
        </pc:spChg>
      </pc:sldChg>
      <pc:sldChg chg="addSp modSp add del mod modTransition setBg modClrScheme chgLayout">
        <pc:chgData name="Rob Sewell" userId="c802df42025d5e1f" providerId="LiveId" clId="{EE6F9A17-E555-414E-A57D-2086D9557D90}" dt="2019-10-03T17:30:07.531" v="772"/>
        <pc:sldMkLst>
          <pc:docMk/>
          <pc:sldMk cId="1635045018" sldId="354"/>
        </pc:sldMkLst>
        <pc:spChg chg="mod ord">
          <ac:chgData name="Rob Sewell" userId="c802df42025d5e1f" providerId="LiveId" clId="{EE6F9A17-E555-414E-A57D-2086D9557D90}" dt="2019-10-03T17:28:12.760" v="761" actId="14100"/>
          <ac:spMkLst>
            <pc:docMk/>
            <pc:sldMk cId="1635045018" sldId="354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3T17:28:02.597" v="759" actId="167"/>
          <ac:spMkLst>
            <pc:docMk/>
            <pc:sldMk cId="1635045018" sldId="354"/>
            <ac:spMk id="5" creationId="{CE34C8BF-9F15-43BE-8827-DE6E26157B07}"/>
          </ac:spMkLst>
        </pc:spChg>
      </pc:sldChg>
      <pc:sldChg chg="addSp delSp modSp add del setBg">
        <pc:chgData name="Rob Sewell" userId="c802df42025d5e1f" providerId="LiveId" clId="{EE6F9A17-E555-414E-A57D-2086D9557D90}" dt="2019-10-03T17:27:42.947" v="755" actId="2696"/>
        <pc:sldMkLst>
          <pc:docMk/>
          <pc:sldMk cId="2756548335" sldId="355"/>
        </pc:sldMkLst>
        <pc:spChg chg="del">
          <ac:chgData name="Rob Sewell" userId="c802df42025d5e1f" providerId="LiveId" clId="{EE6F9A17-E555-414E-A57D-2086D9557D90}" dt="2019-10-03T17:21:24.552" v="504" actId="478"/>
          <ac:spMkLst>
            <pc:docMk/>
            <pc:sldMk cId="2756548335" sldId="355"/>
            <ac:spMk id="3" creationId="{03E49508-95F9-2F4A-A728-68FCD2EF7B4D}"/>
          </ac:spMkLst>
        </pc:spChg>
        <pc:spChg chg="add del mod">
          <ac:chgData name="Rob Sewell" userId="c802df42025d5e1f" providerId="LiveId" clId="{EE6F9A17-E555-414E-A57D-2086D9557D90}" dt="2019-10-03T17:21:34.543" v="505" actId="478"/>
          <ac:spMkLst>
            <pc:docMk/>
            <pc:sldMk cId="2756548335" sldId="355"/>
            <ac:spMk id="6" creationId="{4879FEF0-8F1E-46D0-AD8E-2580AD12A362}"/>
          </ac:spMkLst>
        </pc:spChg>
        <pc:spChg chg="add del mod">
          <ac:chgData name="Rob Sewell" userId="c802df42025d5e1f" providerId="LiveId" clId="{EE6F9A17-E555-414E-A57D-2086D9557D90}" dt="2019-10-03T17:27:17.636" v="754" actId="1076"/>
          <ac:spMkLst>
            <pc:docMk/>
            <pc:sldMk cId="2756548335" sldId="355"/>
            <ac:spMk id="7" creationId="{1E9FD9D3-ABFB-4128-ABB2-2B140E33034D}"/>
          </ac:spMkLst>
        </pc:spChg>
        <pc:spChg chg="add ord">
          <ac:chgData name="Rob Sewell" userId="c802df42025d5e1f" providerId="LiveId" clId="{EE6F9A17-E555-414E-A57D-2086D9557D90}" dt="2019-10-03T17:26:38.722" v="745" actId="167"/>
          <ac:spMkLst>
            <pc:docMk/>
            <pc:sldMk cId="2756548335" sldId="355"/>
            <ac:spMk id="8" creationId="{67106693-4DAC-4208-B402-E316F295F962}"/>
          </ac:spMkLst>
        </pc:spChg>
      </pc:sldChg>
      <pc:sldChg chg="addSp modSp add del setBg">
        <pc:chgData name="Rob Sewell" userId="c802df42025d5e1f" providerId="LiveId" clId="{EE6F9A17-E555-414E-A57D-2086D9557D90}" dt="2019-10-03T17:25:43.451" v="705" actId="207"/>
        <pc:sldMkLst>
          <pc:docMk/>
          <pc:sldMk cId="1355008934" sldId="356"/>
        </pc:sldMkLst>
        <pc:spChg chg="add mod ord">
          <ac:chgData name="Rob Sewell" userId="c802df42025d5e1f" providerId="LiveId" clId="{EE6F9A17-E555-414E-A57D-2086D9557D90}" dt="2019-10-03T17:25:43.451" v="705" actId="207"/>
          <ac:spMkLst>
            <pc:docMk/>
            <pc:sldMk cId="1355008934" sldId="356"/>
            <ac:spMk id="2" creationId="{A3FC97B6-B0FA-4231-93C6-70719B615870}"/>
          </ac:spMkLst>
        </pc:spChg>
        <pc:spChg chg="mod">
          <ac:chgData name="Rob Sewell" userId="c802df42025d5e1f" providerId="LiveId" clId="{EE6F9A17-E555-414E-A57D-2086D9557D90}" dt="2019-10-03T17:23:06.770" v="606" actId="20577"/>
          <ac:spMkLst>
            <pc:docMk/>
            <pc:sldMk cId="1355008934" sldId="356"/>
            <ac:spMk id="12" creationId="{1AC77490-481E-CC44-A537-073EF490C56D}"/>
          </ac:spMkLst>
        </pc:spChg>
      </pc:sldChg>
      <pc:sldChg chg="addSp modSp">
        <pc:chgData name="Rob Sewell" userId="c802df42025d5e1f" providerId="LiveId" clId="{EE6F9A17-E555-414E-A57D-2086D9557D90}" dt="2019-10-03T17:26:06.681" v="724" actId="207"/>
        <pc:sldMkLst>
          <pc:docMk/>
          <pc:sldMk cId="1751323625" sldId="357"/>
        </pc:sldMkLst>
        <pc:spChg chg="mod">
          <ac:chgData name="Rob Sewell" userId="c802df42025d5e1f" providerId="LiveId" clId="{EE6F9A17-E555-414E-A57D-2086D9557D90}" dt="2019-10-03T17:24:00.815" v="641" actId="207"/>
          <ac:spMkLst>
            <pc:docMk/>
            <pc:sldMk cId="1751323625" sldId="357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3T17:26:06.681" v="724" actId="207"/>
          <ac:spMkLst>
            <pc:docMk/>
            <pc:sldMk cId="1751323625" sldId="357"/>
            <ac:spMk id="6" creationId="{F32216CA-2D69-4036-9A69-143ACDAAD682}"/>
          </ac:spMkLst>
        </pc:spChg>
        <pc:spChg chg="mod">
          <ac:chgData name="Rob Sewell" userId="c802df42025d5e1f" providerId="LiveId" clId="{EE6F9A17-E555-414E-A57D-2086D9557D90}" dt="2019-10-03T17:24:20.570" v="686" actId="14100"/>
          <ac:spMkLst>
            <pc:docMk/>
            <pc:sldMk cId="1751323625" sldId="357"/>
            <ac:spMk id="12" creationId="{1AC77490-481E-CC44-A537-073EF490C56D}"/>
          </ac:spMkLst>
        </pc:spChg>
      </pc:sldChg>
      <pc:sldChg chg="addSp modSp">
        <pc:chgData name="Rob Sewell" userId="c802df42025d5e1f" providerId="LiveId" clId="{EE6F9A17-E555-414E-A57D-2086D9557D90}" dt="2019-10-03T17:25:27.626" v="688" actId="167"/>
        <pc:sldMkLst>
          <pc:docMk/>
          <pc:sldMk cId="717424502" sldId="359"/>
        </pc:sldMkLst>
        <pc:spChg chg="add ord">
          <ac:chgData name="Rob Sewell" userId="c802df42025d5e1f" providerId="LiveId" clId="{EE6F9A17-E555-414E-A57D-2086D9557D90}" dt="2019-10-03T17:25:27.626" v="688" actId="167"/>
          <ac:spMkLst>
            <pc:docMk/>
            <pc:sldMk cId="717424502" sldId="359"/>
            <ac:spMk id="8" creationId="{7347EF10-673B-4A37-9DEB-DB6A8CB1E515}"/>
          </ac:spMkLst>
        </pc:spChg>
      </pc:sldChg>
      <pc:sldChg chg="addSp modSp">
        <pc:chgData name="Rob Sewell" userId="c802df42025d5e1f" providerId="LiveId" clId="{EE6F9A17-E555-414E-A57D-2086D9557D90}" dt="2019-10-03T17:26:25.987" v="743" actId="167"/>
        <pc:sldMkLst>
          <pc:docMk/>
          <pc:sldMk cId="1368999900" sldId="360"/>
        </pc:sldMkLst>
        <pc:spChg chg="add mod ord">
          <ac:chgData name="Rob Sewell" userId="c802df42025d5e1f" providerId="LiveId" clId="{EE6F9A17-E555-414E-A57D-2086D9557D90}" dt="2019-10-03T17:26:25.987" v="743" actId="167"/>
          <ac:spMkLst>
            <pc:docMk/>
            <pc:sldMk cId="1368999900" sldId="360"/>
            <ac:spMk id="5" creationId="{DA526C84-5554-4053-8CFA-763E53236FE8}"/>
          </ac:spMkLst>
        </pc:spChg>
      </pc:sldChg>
      <pc:sldChg chg="modSp del mod modTransition modClrScheme chgLayout">
        <pc:chgData name="Rob Sewell" userId="c802df42025d5e1f" providerId="LiveId" clId="{EE6F9A17-E555-414E-A57D-2086D9557D90}" dt="2019-10-04T08:41:26.332" v="1045"/>
        <pc:sldMkLst>
          <pc:docMk/>
          <pc:sldMk cId="366409498" sldId="361"/>
        </pc:sldMkLst>
        <pc:spChg chg="mod ord">
          <ac:chgData name="Rob Sewell" userId="c802df42025d5e1f" providerId="LiveId" clId="{EE6F9A17-E555-414E-A57D-2086D9557D90}" dt="2019-10-04T08:26:08.431" v="784" actId="700"/>
          <ac:spMkLst>
            <pc:docMk/>
            <pc:sldMk cId="366409498" sldId="361"/>
            <ac:spMk id="3" creationId="{03E49508-95F9-2F4A-A728-68FCD2EF7B4D}"/>
          </ac:spMkLst>
        </pc:spChg>
      </pc:sldChg>
      <pc:sldChg chg="addSp modSp modTransition">
        <pc:chgData name="Rob Sewell" userId="c802df42025d5e1f" providerId="LiveId" clId="{EE6F9A17-E555-414E-A57D-2086D9557D90}" dt="2019-10-04T08:42:01.486" v="1046"/>
        <pc:sldMkLst>
          <pc:docMk/>
          <pc:sldMk cId="3770190312" sldId="362"/>
        </pc:sldMkLst>
        <pc:spChg chg="add ord">
          <ac:chgData name="Rob Sewell" userId="c802df42025d5e1f" providerId="LiveId" clId="{EE6F9A17-E555-414E-A57D-2086D9557D90}" dt="2019-10-04T08:25:53.626" v="782" actId="167"/>
          <ac:spMkLst>
            <pc:docMk/>
            <pc:sldMk cId="3770190312" sldId="362"/>
            <ac:spMk id="5" creationId="{A87D3E27-C679-4435-B9DF-2436B223756F}"/>
          </ac:spMkLst>
        </pc:spChg>
      </pc:sldChg>
      <pc:sldChg chg="addSp delSp modSp">
        <pc:chgData name="Rob Sewell" userId="c802df42025d5e1f" providerId="LiveId" clId="{EE6F9A17-E555-414E-A57D-2086D9557D90}" dt="2019-10-04T08:29:29.046" v="930" actId="207"/>
        <pc:sldMkLst>
          <pc:docMk/>
          <pc:sldMk cId="818227155" sldId="363"/>
        </pc:sldMkLst>
        <pc:spChg chg="mod">
          <ac:chgData name="Rob Sewell" userId="c802df42025d5e1f" providerId="LiveId" clId="{EE6F9A17-E555-414E-A57D-2086D9557D90}" dt="2019-10-04T08:29:29.046" v="930" actId="207"/>
          <ac:spMkLst>
            <pc:docMk/>
            <pc:sldMk cId="818227155" sldId="363"/>
            <ac:spMk id="3" creationId="{03E49508-95F9-2F4A-A728-68FCD2EF7B4D}"/>
          </ac:spMkLst>
        </pc:spChg>
        <pc:spChg chg="add del">
          <ac:chgData name="Rob Sewell" userId="c802df42025d5e1f" providerId="LiveId" clId="{EE6F9A17-E555-414E-A57D-2086D9557D90}" dt="2019-10-04T08:25:56.903" v="783" actId="478"/>
          <ac:spMkLst>
            <pc:docMk/>
            <pc:sldMk cId="818227155" sldId="363"/>
            <ac:spMk id="4" creationId="{C12361BC-E6F4-47DE-BE66-05BC7B8A465B}"/>
          </ac:spMkLst>
        </pc:spChg>
      </pc:sldChg>
      <pc:sldChg chg="addSp modSp">
        <pc:chgData name="Rob Sewell" userId="c802df42025d5e1f" providerId="LiveId" clId="{EE6F9A17-E555-414E-A57D-2086D9557D90}" dt="2019-10-04T08:24:25.261" v="775" actId="167"/>
        <pc:sldMkLst>
          <pc:docMk/>
          <pc:sldMk cId="2167813947" sldId="365"/>
        </pc:sldMkLst>
        <pc:spChg chg="add ord">
          <ac:chgData name="Rob Sewell" userId="c802df42025d5e1f" providerId="LiveId" clId="{EE6F9A17-E555-414E-A57D-2086D9557D90}" dt="2019-10-04T08:24:25.261" v="775" actId="167"/>
          <ac:spMkLst>
            <pc:docMk/>
            <pc:sldMk cId="2167813947" sldId="365"/>
            <ac:spMk id="6" creationId="{EDDE4558-7B61-4DDE-9E1D-18D2389F38FB}"/>
          </ac:spMkLst>
        </pc:spChg>
      </pc:sldChg>
      <pc:sldChg chg="addSp modSp">
        <pc:chgData name="Rob Sewell" userId="c802df42025d5e1f" providerId="LiveId" clId="{EE6F9A17-E555-414E-A57D-2086D9557D90}" dt="2019-10-04T08:24:33.601" v="777" actId="167"/>
        <pc:sldMkLst>
          <pc:docMk/>
          <pc:sldMk cId="1710826264" sldId="366"/>
        </pc:sldMkLst>
        <pc:spChg chg="add ord">
          <ac:chgData name="Rob Sewell" userId="c802df42025d5e1f" providerId="LiveId" clId="{EE6F9A17-E555-414E-A57D-2086D9557D90}" dt="2019-10-04T08:24:33.601" v="777" actId="167"/>
          <ac:spMkLst>
            <pc:docMk/>
            <pc:sldMk cId="1710826264" sldId="366"/>
            <ac:spMk id="6" creationId="{DB94C770-C784-41F5-90D2-6F1D06BA29AB}"/>
          </ac:spMkLst>
        </pc:spChg>
      </pc:sldChg>
      <pc:sldChg chg="addSp delSp modSp add del mod setBg modClrScheme chgLayout">
        <pc:chgData name="Rob Sewell" userId="c802df42025d5e1f" providerId="LiveId" clId="{EE6F9A17-E555-414E-A57D-2086D9557D90}" dt="2019-10-03T17:18:36.811" v="377" actId="1076"/>
        <pc:sldMkLst>
          <pc:docMk/>
          <pc:sldMk cId="1952074779" sldId="369"/>
        </pc:sldMkLst>
        <pc:spChg chg="add del mod ord">
          <ac:chgData name="Rob Sewell" userId="c802df42025d5e1f" providerId="LiveId" clId="{EE6F9A17-E555-414E-A57D-2086D9557D90}" dt="2019-10-03T17:17:26.660" v="369" actId="700"/>
          <ac:spMkLst>
            <pc:docMk/>
            <pc:sldMk cId="1952074779" sldId="369"/>
            <ac:spMk id="2" creationId="{79AE1934-FDC9-48BD-AA38-385E859B6214}"/>
          </ac:spMkLst>
        </pc:spChg>
        <pc:spChg chg="mod ord">
          <ac:chgData name="Rob Sewell" userId="c802df42025d5e1f" providerId="LiveId" clId="{EE6F9A17-E555-414E-A57D-2086D9557D90}" dt="2019-10-03T17:18:36.811" v="377" actId="1076"/>
          <ac:spMkLst>
            <pc:docMk/>
            <pc:sldMk cId="1952074779" sldId="369"/>
            <ac:spMk id="3" creationId="{03E49508-95F9-2F4A-A728-68FCD2EF7B4D}"/>
          </ac:spMkLst>
        </pc:spChg>
      </pc:sldChg>
      <pc:sldChg chg="addSp delSp modSp">
        <pc:chgData name="Rob Sewell" userId="c802df42025d5e1f" providerId="LiveId" clId="{EE6F9A17-E555-414E-A57D-2086D9557D90}" dt="2019-10-04T08:31:25.475" v="1019" actId="14100"/>
        <pc:sldMkLst>
          <pc:docMk/>
          <pc:sldMk cId="2943143381" sldId="371"/>
        </pc:sldMkLst>
        <pc:spChg chg="del">
          <ac:chgData name="Rob Sewell" userId="c802df42025d5e1f" providerId="LiveId" clId="{EE6F9A17-E555-414E-A57D-2086D9557D90}" dt="2019-10-04T08:30:54.131" v="966" actId="478"/>
          <ac:spMkLst>
            <pc:docMk/>
            <pc:sldMk cId="2943143381" sldId="371"/>
            <ac:spMk id="3" creationId="{03E49508-95F9-2F4A-A728-68FCD2EF7B4D}"/>
          </ac:spMkLst>
        </pc:spChg>
        <pc:spChg chg="add del mod">
          <ac:chgData name="Rob Sewell" userId="c802df42025d5e1f" providerId="LiveId" clId="{EE6F9A17-E555-414E-A57D-2086D9557D90}" dt="2019-10-04T08:30:58.757" v="967" actId="478"/>
          <ac:spMkLst>
            <pc:docMk/>
            <pc:sldMk cId="2943143381" sldId="371"/>
            <ac:spMk id="4" creationId="{F675B658-B5B4-4CD8-97F0-ADEEABCFCCA9}"/>
          </ac:spMkLst>
        </pc:spChg>
        <pc:spChg chg="mod">
          <ac:chgData name="Rob Sewell" userId="c802df42025d5e1f" providerId="LiveId" clId="{EE6F9A17-E555-414E-A57D-2086D9557D90}" dt="2019-10-04T08:31:25.475" v="1019" actId="14100"/>
          <ac:spMkLst>
            <pc:docMk/>
            <pc:sldMk cId="2943143381" sldId="371"/>
            <ac:spMk id="5" creationId="{8197406F-317D-4061-AE6B-534B2D929A29}"/>
          </ac:spMkLst>
        </pc:spChg>
        <pc:spChg chg="add">
          <ac:chgData name="Rob Sewell" userId="c802df42025d5e1f" providerId="LiveId" clId="{EE6F9A17-E555-414E-A57D-2086D9557D90}" dt="2019-10-04T08:30:59.545" v="968"/>
          <ac:spMkLst>
            <pc:docMk/>
            <pc:sldMk cId="2943143381" sldId="371"/>
            <ac:spMk id="7" creationId="{29A9688B-9622-4AB2-BD28-9376ABB9FFD7}"/>
          </ac:spMkLst>
        </pc:spChg>
      </pc:sldChg>
      <pc:sldChg chg="addSp delSp modSp">
        <pc:chgData name="Rob Sewell" userId="c802df42025d5e1f" providerId="LiveId" clId="{EE6F9A17-E555-414E-A57D-2086D9557D90}" dt="2019-10-04T08:32:05.860" v="1025" actId="1076"/>
        <pc:sldMkLst>
          <pc:docMk/>
          <pc:sldMk cId="3719397563" sldId="372"/>
        </pc:sldMkLst>
        <pc:spChg chg="del">
          <ac:chgData name="Rob Sewell" userId="c802df42025d5e1f" providerId="LiveId" clId="{EE6F9A17-E555-414E-A57D-2086D9557D90}" dt="2019-10-04T08:31:46.975" v="1022" actId="478"/>
          <ac:spMkLst>
            <pc:docMk/>
            <pc:sldMk cId="3719397563" sldId="372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4T08:32:05.860" v="1025" actId="1076"/>
          <ac:spMkLst>
            <pc:docMk/>
            <pc:sldMk cId="3719397563" sldId="372"/>
            <ac:spMk id="5" creationId="{CEA30378-3BF6-496E-A724-F79043DB01A8}"/>
          </ac:spMkLst>
        </pc:spChg>
        <pc:spChg chg="add del mod">
          <ac:chgData name="Rob Sewell" userId="c802df42025d5e1f" providerId="LiveId" clId="{EE6F9A17-E555-414E-A57D-2086D9557D90}" dt="2019-10-04T08:32:03.792" v="1023" actId="478"/>
          <ac:spMkLst>
            <pc:docMk/>
            <pc:sldMk cId="3719397563" sldId="372"/>
            <ac:spMk id="6" creationId="{BF09A1D3-D5E9-4419-A861-ABA4D335832C}"/>
          </ac:spMkLst>
        </pc:spChg>
        <pc:spChg chg="add">
          <ac:chgData name="Rob Sewell" userId="c802df42025d5e1f" providerId="LiveId" clId="{EE6F9A17-E555-414E-A57D-2086D9557D90}" dt="2019-10-04T08:32:04.770" v="1024"/>
          <ac:spMkLst>
            <pc:docMk/>
            <pc:sldMk cId="3719397563" sldId="372"/>
            <ac:spMk id="7" creationId="{B48D7C57-B603-404A-A874-09176C497C28}"/>
          </ac:spMkLst>
        </pc:spChg>
      </pc:sldChg>
      <pc:sldChg chg="modTransition">
        <pc:chgData name="Rob Sewell" userId="c802df42025d5e1f" providerId="LiveId" clId="{EE6F9A17-E555-414E-A57D-2086D9557D90}" dt="2019-10-04T08:40:26.596" v="1044"/>
        <pc:sldMkLst>
          <pc:docMk/>
          <pc:sldMk cId="2249110864" sldId="373"/>
        </pc:sldMkLst>
      </pc:sldChg>
      <pc:sldChg chg="modTransition">
        <pc:chgData name="Rob Sewell" userId="c802df42025d5e1f" providerId="LiveId" clId="{EE6F9A17-E555-414E-A57D-2086D9557D90}" dt="2019-10-04T08:42:37.695" v="1047"/>
        <pc:sldMkLst>
          <pc:docMk/>
          <pc:sldMk cId="3041290563" sldId="374"/>
        </pc:sldMkLst>
      </pc:sldChg>
      <pc:sldChg chg="addSp modSp modTransition">
        <pc:chgData name="Rob Sewell" userId="c802df42025d5e1f" providerId="LiveId" clId="{EE6F9A17-E555-414E-A57D-2086D9557D90}" dt="2019-10-04T08:42:42.376" v="1048"/>
        <pc:sldMkLst>
          <pc:docMk/>
          <pc:sldMk cId="3260345351" sldId="376"/>
        </pc:sldMkLst>
        <pc:spChg chg="mod">
          <ac:chgData name="Rob Sewell" userId="c802df42025d5e1f" providerId="LiveId" clId="{EE6F9A17-E555-414E-A57D-2086D9557D90}" dt="2019-10-04T08:33:20.126" v="1035" actId="1076"/>
          <ac:spMkLst>
            <pc:docMk/>
            <pc:sldMk cId="3260345351" sldId="376"/>
            <ac:spMk id="3" creationId="{03E49508-95F9-2F4A-A728-68FCD2EF7B4D}"/>
          </ac:spMkLst>
        </pc:spChg>
        <pc:spChg chg="add mod ord">
          <ac:chgData name="Rob Sewell" userId="c802df42025d5e1f" providerId="LiveId" clId="{EE6F9A17-E555-414E-A57D-2086D9557D90}" dt="2019-10-04T08:33:06.887" v="1034" actId="1076"/>
          <ac:spMkLst>
            <pc:docMk/>
            <pc:sldMk cId="3260345351" sldId="376"/>
            <ac:spMk id="5" creationId="{6631EE98-D553-48C1-AFB7-263C7DF91557}"/>
          </ac:spMkLst>
        </pc:spChg>
      </pc:sldChg>
      <pc:sldChg chg="modTransition">
        <pc:chgData name="Rob Sewell" userId="c802df42025d5e1f" providerId="LiveId" clId="{EE6F9A17-E555-414E-A57D-2086D9557D90}" dt="2019-10-03T17:29:01.579" v="769"/>
        <pc:sldMkLst>
          <pc:docMk/>
          <pc:sldMk cId="4024822989" sldId="613"/>
        </pc:sldMkLst>
      </pc:sldChg>
      <pc:sldChg chg="modSp">
        <pc:chgData name="Rob Sewell" userId="c802df42025d5e1f" providerId="LiveId" clId="{EE6F9A17-E555-414E-A57D-2086D9557D90}" dt="2019-10-05T08:11:57.801" v="1117" actId="20577"/>
        <pc:sldMkLst>
          <pc:docMk/>
          <pc:sldMk cId="2897394968" sldId="620"/>
        </pc:sldMkLst>
        <pc:spChg chg="mod">
          <ac:chgData name="Rob Sewell" userId="c802df42025d5e1f" providerId="LiveId" clId="{EE6F9A17-E555-414E-A57D-2086D9557D90}" dt="2019-10-05T08:11:57.801" v="1117" actId="20577"/>
          <ac:spMkLst>
            <pc:docMk/>
            <pc:sldMk cId="2897394968" sldId="620"/>
            <ac:spMk id="4" creationId="{1CF153A5-B7B0-4A9D-8BF1-A6B55598E74E}"/>
          </ac:spMkLst>
        </pc:spChg>
      </pc:sldChg>
      <pc:sldChg chg="modSp modTransition">
        <pc:chgData name="Rob Sewell" userId="c802df42025d5e1f" providerId="LiveId" clId="{EE6F9A17-E555-414E-A57D-2086D9557D90}" dt="2019-10-04T08:38:28.042" v="1043" actId="20577"/>
        <pc:sldMkLst>
          <pc:docMk/>
          <pc:sldMk cId="857325166" sldId="621"/>
        </pc:sldMkLst>
        <pc:spChg chg="mod">
          <ac:chgData name="Rob Sewell" userId="c802df42025d5e1f" providerId="LiveId" clId="{EE6F9A17-E555-414E-A57D-2086D9557D90}" dt="2019-10-04T08:38:28.042" v="1043" actId="20577"/>
          <ac:spMkLst>
            <pc:docMk/>
            <pc:sldMk cId="857325166" sldId="621"/>
            <ac:spMk id="8" creationId="{355E12FD-F514-4630-B8CF-4B9EF687CE2D}"/>
          </ac:spMkLst>
        </pc:spChg>
      </pc:sldChg>
      <pc:sldChg chg="delSp modSp ord">
        <pc:chgData name="Rob Sewell" userId="c802df42025d5e1f" providerId="LiveId" clId="{EE6F9A17-E555-414E-A57D-2086D9557D90}" dt="2019-10-04T08:43:42.270" v="1116"/>
        <pc:sldMkLst>
          <pc:docMk/>
          <pc:sldMk cId="1817438524" sldId="622"/>
        </pc:sldMkLst>
        <pc:picChg chg="mod modCrop">
          <ac:chgData name="Rob Sewell" userId="c802df42025d5e1f" providerId="LiveId" clId="{EE6F9A17-E555-414E-A57D-2086D9557D90}" dt="2019-10-03T17:03:14.751" v="269" actId="14100"/>
          <ac:picMkLst>
            <pc:docMk/>
            <pc:sldMk cId="1817438524" sldId="622"/>
            <ac:picMk id="2" creationId="{8443D78A-306B-4CC6-8AD8-D9857655EB43}"/>
          </ac:picMkLst>
        </pc:picChg>
        <pc:picChg chg="del mod">
          <ac:chgData name="Rob Sewell" userId="c802df42025d5e1f" providerId="LiveId" clId="{EE6F9A17-E555-414E-A57D-2086D9557D90}" dt="2019-10-03T17:02:02.474" v="2" actId="478"/>
          <ac:picMkLst>
            <pc:docMk/>
            <pc:sldMk cId="1817438524" sldId="622"/>
            <ac:picMk id="3" creationId="{0DC3E908-2F67-4667-A895-A1CAD10C56A2}"/>
          </ac:picMkLst>
        </pc:picChg>
      </pc:sldChg>
      <pc:sldChg chg="modSp add modTransition">
        <pc:chgData name="Rob Sewell" userId="c802df42025d5e1f" providerId="LiveId" clId="{EE6F9A17-E555-414E-A57D-2086D9557D90}" dt="2019-10-03T17:30:14.529" v="773"/>
        <pc:sldMkLst>
          <pc:docMk/>
          <pc:sldMk cId="182417" sldId="623"/>
        </pc:sldMkLst>
        <pc:spChg chg="mod">
          <ac:chgData name="Rob Sewell" userId="c802df42025d5e1f" providerId="LiveId" clId="{EE6F9A17-E555-414E-A57D-2086D9557D90}" dt="2019-10-03T17:28:25.432" v="765" actId="1076"/>
          <ac:spMkLst>
            <pc:docMk/>
            <pc:sldMk cId="182417" sldId="623"/>
            <ac:spMk id="5" creationId="{CE34C8BF-9F15-43BE-8827-DE6E26157B07}"/>
          </ac:spMkLst>
        </pc:spChg>
        <pc:picChg chg="mod">
          <ac:chgData name="Rob Sewell" userId="c802df42025d5e1f" providerId="LiveId" clId="{EE6F9A17-E555-414E-A57D-2086D9557D90}" dt="2019-10-03T17:28:44.320" v="768" actId="1076"/>
          <ac:picMkLst>
            <pc:docMk/>
            <pc:sldMk cId="182417" sldId="623"/>
            <ac:picMk id="2" creationId="{492E96DB-EAE9-41CA-BBA9-7F99F6BCD138}"/>
          </ac:picMkLst>
        </pc:picChg>
        <pc:picChg chg="mod">
          <ac:chgData name="Rob Sewell" userId="c802df42025d5e1f" providerId="LiveId" clId="{EE6F9A17-E555-414E-A57D-2086D9557D90}" dt="2019-10-03T17:28:37.135" v="767" actId="1076"/>
          <ac:picMkLst>
            <pc:docMk/>
            <pc:sldMk cId="182417" sldId="623"/>
            <ac:picMk id="4" creationId="{AD74C625-103D-4FDC-B061-4278C1C84704}"/>
          </ac:picMkLst>
        </pc:picChg>
      </pc:sldChg>
      <pc:sldChg chg="add del setBg">
        <pc:chgData name="Rob Sewell" userId="c802df42025d5e1f" providerId="LiveId" clId="{EE6F9A17-E555-414E-A57D-2086D9557D90}" dt="2019-10-04T08:25:19.761" v="779"/>
        <pc:sldMkLst>
          <pc:docMk/>
          <pc:sldMk cId="490448592" sldId="624"/>
        </pc:sldMkLst>
      </pc:sldChg>
      <pc:sldChg chg="modSp add ord">
        <pc:chgData name="Rob Sewell" userId="c802df42025d5e1f" providerId="LiveId" clId="{EE6F9A17-E555-414E-A57D-2086D9557D90}" dt="2019-10-04T08:30:13.963" v="965" actId="1076"/>
        <pc:sldMkLst>
          <pc:docMk/>
          <pc:sldMk cId="779765069" sldId="624"/>
        </pc:sldMkLst>
        <pc:spChg chg="mod">
          <ac:chgData name="Rob Sewell" userId="c802df42025d5e1f" providerId="LiveId" clId="{EE6F9A17-E555-414E-A57D-2086D9557D90}" dt="2019-10-04T08:30:13.963" v="965" actId="1076"/>
          <ac:spMkLst>
            <pc:docMk/>
            <pc:sldMk cId="779765069" sldId="624"/>
            <ac:spMk id="3" creationId="{03E49508-95F9-2F4A-A728-68FCD2EF7B4D}"/>
          </ac:spMkLst>
        </pc:spChg>
      </pc:sldChg>
      <pc:sldChg chg="delSp add del setBg">
        <pc:chgData name="Rob Sewell" userId="c802df42025d5e1f" providerId="LiveId" clId="{EE6F9A17-E555-414E-A57D-2086D9557D90}" dt="2019-10-04T08:28:20.033" v="793" actId="2696"/>
        <pc:sldMkLst>
          <pc:docMk/>
          <pc:sldMk cId="3806232657" sldId="624"/>
        </pc:sldMkLst>
        <pc:spChg chg="del">
          <ac:chgData name="Rob Sewell" userId="c802df42025d5e1f" providerId="LiveId" clId="{EE6F9A17-E555-414E-A57D-2086D9557D90}" dt="2019-10-04T08:27:28.507" v="788" actId="478"/>
          <ac:spMkLst>
            <pc:docMk/>
            <pc:sldMk cId="3806232657" sldId="624"/>
            <ac:spMk id="2" creationId="{B73B7993-7CF7-49AE-8AE0-91829064970F}"/>
          </ac:spMkLst>
        </pc:spChg>
        <pc:spChg chg="del">
          <ac:chgData name="Rob Sewell" userId="c802df42025d5e1f" providerId="LiveId" clId="{EE6F9A17-E555-414E-A57D-2086D9557D90}" dt="2019-10-04T08:27:36.248" v="790" actId="478"/>
          <ac:spMkLst>
            <pc:docMk/>
            <pc:sldMk cId="3806232657" sldId="624"/>
            <ac:spMk id="3" creationId="{080FB867-9E08-451F-A830-9321B0E16005}"/>
          </ac:spMkLst>
        </pc:spChg>
        <pc:spChg chg="del">
          <ac:chgData name="Rob Sewell" userId="c802df42025d5e1f" providerId="LiveId" clId="{EE6F9A17-E555-414E-A57D-2086D9557D90}" dt="2019-10-04T08:27:32.717" v="789" actId="478"/>
          <ac:spMkLst>
            <pc:docMk/>
            <pc:sldMk cId="3806232657" sldId="624"/>
            <ac:spMk id="4" creationId="{20767B9A-A51A-4ECE-BB9E-BD0CDB09805A}"/>
          </ac:spMkLst>
        </pc:spChg>
      </pc:sldChg>
      <pc:sldChg chg="add del setBg">
        <pc:chgData name="Rob Sewell" userId="c802df42025d5e1f" providerId="LiveId" clId="{EE6F9A17-E555-414E-A57D-2086D9557D90}" dt="2019-10-04T08:25:19.761" v="779"/>
        <pc:sldMkLst>
          <pc:docMk/>
          <pc:sldMk cId="3927769544" sldId="625"/>
        </pc:sldMkLst>
      </pc:sldChg>
      <pc:sldChg chg="add del setBg">
        <pc:chgData name="Rob Sewell" userId="c802df42025d5e1f" providerId="LiveId" clId="{EE6F9A17-E555-414E-A57D-2086D9557D90}" dt="2019-10-04T08:25:19.761" v="779"/>
        <pc:sldMkLst>
          <pc:docMk/>
          <pc:sldMk cId="879632110" sldId="626"/>
        </pc:sldMkLst>
      </pc:sldChg>
      <pc:sldMasterChg chg="delSldLayout">
        <pc:chgData name="Rob Sewell" userId="c802df42025d5e1f" providerId="LiveId" clId="{EE6F9A17-E555-414E-A57D-2086D9557D90}" dt="2019-10-03T17:00:45.525" v="0" actId="2696"/>
        <pc:sldMasterMkLst>
          <pc:docMk/>
          <pc:sldMasterMk cId="936760039" sldId="2147483675"/>
        </pc:sldMasterMkLst>
        <pc:sldLayoutChg chg="del">
          <pc:chgData name="Rob Sewell" userId="c802df42025d5e1f" providerId="LiveId" clId="{EE6F9A17-E555-414E-A57D-2086D9557D90}" dt="2019-10-03T17:00:45.525" v="0" actId="2696"/>
          <pc:sldLayoutMkLst>
            <pc:docMk/>
            <pc:sldMasterMk cId="936760039" sldId="2147483675"/>
            <pc:sldLayoutMk cId="3075184313" sldId="2147483733"/>
          </pc:sldLayoutMkLst>
        </pc:sldLayoutChg>
      </pc:sldMasterChg>
      <pc:sldMasterChg chg="del delSldLayout">
        <pc:chgData name="Rob Sewell" userId="c802df42025d5e1f" providerId="LiveId" clId="{EE6F9A17-E555-414E-A57D-2086D9557D90}" dt="2019-10-03T17:05:58.855" v="272" actId="700"/>
        <pc:sldMasterMkLst>
          <pc:docMk/>
          <pc:sldMasterMk cId="3238698279" sldId="2147483690"/>
        </pc:sldMasterMkLst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734851082" sldId="214748369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867365021" sldId="214748369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2426350994" sldId="214748369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876388703" sldId="214748369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569655467" sldId="2147483695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809172524" sldId="2147483696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2774227140" sldId="214748369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734182648" sldId="214748369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483310102" sldId="214748369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735973336" sldId="214748370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05582634" sldId="214748370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177736250" sldId="214748370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328875509" sldId="214748370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738713729" sldId="214748370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961500313" sldId="2147483705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823207980" sldId="2147483706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44374523" sldId="214748370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639751389" sldId="214748370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034553033" sldId="214748370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2285212207" sldId="214748371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98732778" sldId="214748371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4262755289" sldId="214748371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1218634576" sldId="214748371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3709508686" sldId="214748371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238698279" sldId="2147483690"/>
            <pc:sldLayoutMk cId="4177048988" sldId="2147483715"/>
          </pc:sldLayoutMkLst>
        </pc:sldLayoutChg>
      </pc:sldMasterChg>
      <pc:sldMasterChg chg="del delSldLayout">
        <pc:chgData name="Rob Sewell" userId="c802df42025d5e1f" providerId="LiveId" clId="{EE6F9A17-E555-414E-A57D-2086D9557D90}" dt="2019-10-03T17:05:58.855" v="272" actId="700"/>
        <pc:sldMasterMkLst>
          <pc:docMk/>
          <pc:sldMasterMk cId="3085564464" sldId="2147483716"/>
        </pc:sldMasterMkLst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2336679316" sldId="214748371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3945927690" sldId="214748371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3018697694" sldId="214748371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3292634311" sldId="214748372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2695590583" sldId="2147483721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2872910659" sldId="2147483722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620747645" sldId="2147483723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101025922" sldId="2147483724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630148750" sldId="2147483725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136693156" sldId="2147483726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03895658" sldId="2147483727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016513558" sldId="2147483728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454935435" sldId="2147483729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431461643" sldId="2147483730"/>
          </pc:sldLayoutMkLst>
        </pc:sldLayoutChg>
        <pc:sldLayoutChg chg="del">
          <pc:chgData name="Rob Sewell" userId="c802df42025d5e1f" providerId="LiveId" clId="{EE6F9A17-E555-414E-A57D-2086D9557D90}" dt="2019-10-03T17:05:58.855" v="272" actId="700"/>
          <pc:sldLayoutMkLst>
            <pc:docMk/>
            <pc:sldMasterMk cId="3085564464" sldId="2147483716"/>
            <pc:sldLayoutMk cId="1658919468" sldId="2147483731"/>
          </pc:sldLayoutMkLst>
        </pc:sldLayoutChg>
      </pc:sldMasterChg>
      <pc:sldMasterChg chg="modSldLayout">
        <pc:chgData name="Rob Sewell" userId="c802df42025d5e1f" providerId="LiveId" clId="{EE6F9A17-E555-414E-A57D-2086D9557D90}" dt="2019-10-03T17:17:09.282" v="368"/>
        <pc:sldMasterMkLst>
          <pc:docMk/>
          <pc:sldMasterMk cId="270931017" sldId="2147483733"/>
        </pc:sldMasterMkLst>
        <pc:sldLayoutChg chg="setBg">
          <pc:chgData name="Rob Sewell" userId="c802df42025d5e1f" providerId="LiveId" clId="{EE6F9A17-E555-414E-A57D-2086D9557D90}" dt="2019-10-03T17:17:09.282" v="368"/>
          <pc:sldLayoutMkLst>
            <pc:docMk/>
            <pc:sldMasterMk cId="270931017" sldId="2147483733"/>
            <pc:sldLayoutMk cId="3189028391" sldId="21474837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add this slide at the beginning</a:t>
            </a:r>
            <a:r>
              <a:rPr lang="en-US" baseline="0" dirty="0"/>
              <a:t> of your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DD6A5-53DA-4FDF-9C19-FE949ADEE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02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add this slide at the end </a:t>
            </a:r>
            <a:r>
              <a:rPr lang="en-US" baseline="0" dirty="0"/>
              <a:t>of your presentation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DD6A5-53DA-4FDF-9C19-FE949ADEE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30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add this slide at the end </a:t>
            </a:r>
            <a:r>
              <a:rPr lang="en-US" baseline="0" dirty="0"/>
              <a:t>of your presentation too if you are the last session of the day (16:00 to 16:45)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DD6A5-53DA-4FDF-9C19-FE949ADEE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1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www.sqlsaturday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6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6040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66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28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4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6043926" y="267090"/>
            <a:ext cx="5887669" cy="634314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7629038" y="5382508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936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7777632" y="245800"/>
            <a:ext cx="4143515" cy="6361677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7685681" y="5414009"/>
            <a:ext cx="1286705" cy="585303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72853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91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7537171" y="243779"/>
            <a:ext cx="4394422" cy="636841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7577974" y="5138367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871566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5239190" y="269298"/>
            <a:ext cx="6696677" cy="6344857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563431" y="1562168"/>
            <a:ext cx="1385073" cy="1385433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388925" y="3429000"/>
            <a:ext cx="5342887" cy="1803317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4182889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885" y="2407048"/>
            <a:ext cx="3844095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2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523530"/>
            <a:ext cx="1655462" cy="1655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548" y="737338"/>
            <a:ext cx="1339984" cy="1340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583" y="590190"/>
            <a:ext cx="1655462" cy="165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809" y="3856372"/>
            <a:ext cx="1655462" cy="1655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3833244"/>
            <a:ext cx="1655462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628" y="4239918"/>
            <a:ext cx="1029372" cy="936036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72671" y="2136905"/>
            <a:ext cx="191173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715433" y="2136905"/>
            <a:ext cx="207976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559471" y="2136905"/>
            <a:ext cx="207798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285529" y="5443025"/>
            <a:ext cx="2086022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646990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03839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4180" y="3429000"/>
            <a:ext cx="5565821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647" y="4071605"/>
            <a:ext cx="3763553" cy="152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666" b="1" spc="27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12432"/>
            <a:ext cx="3760738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714319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51445"/>
            <a:ext cx="4557943" cy="93228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4870899" y="1190719"/>
            <a:ext cx="1347005" cy="1002368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400187" y="4056006"/>
            <a:ext cx="4007292" cy="132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6478938" y="3883806"/>
            <a:ext cx="4855803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Download the </a:t>
            </a:r>
            <a:r>
              <a:rPr lang="en-US" sz="2399" dirty="0" err="1">
                <a:solidFill>
                  <a:schemeClr val="bg2"/>
                </a:solidFill>
              </a:rPr>
              <a:t>GuideBook</a:t>
            </a:r>
            <a:r>
              <a:rPr lang="en-US" sz="2399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6478938" y="5021446"/>
            <a:ext cx="4930238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6478938" y="2917051"/>
            <a:ext cx="3835069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5564415" y="2779231"/>
            <a:ext cx="763989" cy="764188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5564415" y="3960778"/>
            <a:ext cx="763989" cy="764188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5564415" y="5093558"/>
            <a:ext cx="763989" cy="764188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5544401" y="1691903"/>
            <a:ext cx="3197836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4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95566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4413" y="243840"/>
            <a:ext cx="5850636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663" y="514352"/>
            <a:ext cx="19235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4" y="2674496"/>
            <a:ext cx="5443771" cy="59655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924" y="3407400"/>
            <a:ext cx="5435576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221" y="4798104"/>
            <a:ext cx="4867279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4020" y="3667942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4020" y="780875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57155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2535952" y="243840"/>
            <a:ext cx="9409097" cy="637032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5"/>
            <a:ext cx="2840725" cy="1281171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7026" y="953917"/>
            <a:ext cx="7328107" cy="5202767"/>
          </a:xfrm>
          <a:prstGeom prst="rect">
            <a:avLst/>
          </a:prstGeom>
        </p:spPr>
        <p:txBody>
          <a:bodyPr/>
          <a:lstStyle>
            <a:lvl1pPr marL="457086" indent="-457086" algn="l" defTabSz="1218895" rtl="0" eaLnBrk="1" latinLnBrk="0" hangingPunct="1">
              <a:spcBef>
                <a:spcPts val="0"/>
              </a:spcBef>
              <a:spcAft>
                <a:spcPts val="2133"/>
              </a:spcAft>
              <a:buClr>
                <a:schemeClr val="accent1"/>
              </a:buClr>
              <a:buFont typeface="+mj-lt"/>
              <a:buAutoNum type="arabicPeriod"/>
              <a:defRPr lang="en-US" sz="3199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09448" indent="-609448">
              <a:spcBef>
                <a:spcPts val="0"/>
              </a:spcBef>
              <a:spcAft>
                <a:spcPts val="2133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786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5811458" y="269350"/>
            <a:ext cx="6126583" cy="6340007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167" y="-594949"/>
            <a:ext cx="3607242" cy="36081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5" y="3439352"/>
            <a:ext cx="5394575" cy="20902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310052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6"/>
            <a:ext cx="1123867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0335498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21470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6183" y="2784351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12440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6183" y="3436267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674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4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219635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55680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55680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474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94474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32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5610199" y="246353"/>
            <a:ext cx="6327842" cy="6363003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344388" y="2298344"/>
            <a:ext cx="19125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8931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5697705" y="276541"/>
            <a:ext cx="6238164" cy="6337617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377200" y="2298344"/>
            <a:ext cx="1986293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5557191" y="5535621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06357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5727077" y="260219"/>
            <a:ext cx="6194072" cy="6347261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377748" y="2299031"/>
            <a:ext cx="26147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00948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254164" y="276444"/>
            <a:ext cx="5639471" cy="633291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4743966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6094732" y="1504632"/>
            <a:ext cx="5342887" cy="86281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4474162" y="3365466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2719" y="3373630"/>
            <a:ext cx="5299985" cy="796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66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0459" y="4428650"/>
            <a:ext cx="4797160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886999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2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9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0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  <p:sldLayoutId id="2147483748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8566" y="6348281"/>
            <a:ext cx="653507" cy="2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image" Target="../media/image6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950" b="1">
                <a:solidFill>
                  <a:srgbClr val="FFC000"/>
                </a:solidFill>
                <a:cs typeface="Segoe UI"/>
              </a:rPr>
              <a:t>SQL Notebooks in Azure Data Studio for the DBA</a:t>
            </a:r>
            <a:endParaRPr lang="de-DE" sz="3950">
              <a:solidFill>
                <a:srgbClr val="FFC00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3150" dirty="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3150">
                <a:solidFill>
                  <a:srgbClr val="FFE0A4"/>
                </a:solidFill>
                <a:ea typeface="Roboto Black" panose="02000000000000000000" pitchFamily="2" charset="0"/>
                <a:cs typeface="Arial"/>
              </a:rPr>
              <a:t>SQLDBAWithBeard</a:t>
            </a:r>
            <a:endParaRPr lang="en-GB" sz="3150" dirty="0">
              <a:solidFill>
                <a:srgbClr val="FFE0A4"/>
              </a:solidFill>
              <a:ea typeface="Roboto Black" panose="02000000000000000000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5" y="1558426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59" y="1558427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C97B6-B0FA-4231-93C6-70719B615870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5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1456" y="2592909"/>
            <a:ext cx="5116314" cy="1672182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You can run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6" y="1403148"/>
            <a:ext cx="5222500" cy="48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2216CA-2D69-4036-9A69-143ACDAAD682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6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0874" y="6021016"/>
            <a:ext cx="5207413" cy="637433"/>
          </a:xfrm>
          <a:solidFill>
            <a:srgbClr val="828FD4">
              <a:alpha val="57000"/>
            </a:srgbClr>
          </a:solidFill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670" y="1403148"/>
            <a:ext cx="7863485" cy="45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47EF10-673B-4A37-9DEB-DB6A8CB1E515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02976" y="5733224"/>
            <a:ext cx="9133154" cy="1672182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713" y="1383958"/>
            <a:ext cx="7135399" cy="4090085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526C84-5554-4053-8CFA-763E53236FE8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49842" y="6045467"/>
            <a:ext cx="4261857" cy="730054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93" y="140314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DE4558-7B61-4DDE-9E1D-18D2389F38F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19" y="1266409"/>
            <a:ext cx="7846268" cy="4566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296" y="1266409"/>
            <a:ext cx="6767088" cy="44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4C770-C784-41F5-90D2-6F1D06BA29A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67" y="1403148"/>
            <a:ext cx="6767088" cy="443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056" y="1403148"/>
            <a:ext cx="6767088" cy="39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D3E27-C679-4435-B9DF-2436B223756F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6614" y="5991391"/>
            <a:ext cx="5045878" cy="741924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830" y="1278550"/>
            <a:ext cx="7753447" cy="45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77976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05624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4065481" y="6158947"/>
            <a:ext cx="4916857" cy="584775"/>
          </a:xfrm>
          <a:prstGeom prst="rect">
            <a:avLst/>
          </a:prstGeom>
          <a:solidFill>
            <a:srgbClr val="828FD4">
              <a:alpha val="4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0378-3BF6-496E-A724-F79043DB01A8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6465" y="2448248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32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893"/>
            <a:ext cx="12185214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70208"/>
            <a:ext cx="12188824" cy="6981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6562370"/>
            <a:ext cx="3499099" cy="317908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466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466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466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466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46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6246772" y="893"/>
            <a:ext cx="583032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66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31EE98-D553-48C1-AFB7-263C7DF91557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398" y="650078"/>
            <a:ext cx="3510026" cy="818492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035133" y="1806159"/>
            <a:ext cx="9263507" cy="403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Run Books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Training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Incident response templates – for Service Desk and for DBAs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Templates for common functions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Demoing</a:t>
            </a:r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1002764" y="205317"/>
            <a:ext cx="8856133" cy="792163"/>
          </a:xfrm>
          <a:prstGeom prst="rect">
            <a:avLst/>
          </a:prstGeom>
          <a:solidFill>
            <a:srgbClr val="828FD4">
              <a:alpha val="52000"/>
            </a:srgbClr>
          </a:solidFill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It‘s Demo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521" y="186848"/>
            <a:ext cx="2857155" cy="952793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Evaluation</a:t>
            </a:r>
            <a:endParaRPr lang="en-US" sz="3199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" y="4093403"/>
            <a:ext cx="2830671" cy="2351345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40763" y="186846"/>
            <a:ext cx="6478313" cy="64783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050" name="Picture 2" descr="Voorbeeld van afbee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16" y="400839"/>
            <a:ext cx="6118406" cy="61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16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" t="-3" r="48306" b="49167"/>
          <a:stretch/>
        </p:blipFill>
        <p:spPr>
          <a:xfrm>
            <a:off x="1587" y="-5622"/>
            <a:ext cx="12269221" cy="68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521" y="186848"/>
            <a:ext cx="2857155" cy="952793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Evaluation</a:t>
            </a:r>
            <a:endParaRPr lang="en-US" sz="3199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" y="4093403"/>
            <a:ext cx="2830671" cy="2351345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540763" y="186846"/>
            <a:ext cx="6478313" cy="64783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1026" name="Picture 2" descr="Voorbeeld van afbee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99" y="381793"/>
            <a:ext cx="6118406" cy="611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96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36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ctwdhld19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557" y="186848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5" name="Rechthoek 2">
            <a:extLst>
              <a:ext uri="{FF2B5EF4-FFF2-40B4-BE49-F238E27FC236}">
                <a16:creationId xmlns:a16="http://schemas.microsoft.com/office/drawing/2014/main" id="{7770E568-0B00-4D3E-BFD7-830853190F8A}"/>
              </a:ext>
            </a:extLst>
          </p:cNvPr>
          <p:cNvSpPr/>
          <p:nvPr/>
        </p:nvSpPr>
        <p:spPr>
          <a:xfrm>
            <a:off x="304521" y="186848"/>
            <a:ext cx="2857155" cy="952793"/>
          </a:xfrm>
          <a:prstGeom prst="rect">
            <a:avLst/>
          </a:prstGeom>
          <a:solidFill>
            <a:srgbClr val="26315F"/>
          </a:solidFill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</a:t>
            </a:r>
            <a:r>
              <a:rPr lang="en-US" sz="31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" y="4093403"/>
            <a:ext cx="2830671" cy="2351345"/>
          </a:xfrm>
          <a:prstGeom prst="rect">
            <a:avLst/>
          </a:prstGeom>
          <a:effectLst>
            <a:outerShdw blurRad="50800" dist="38100" dir="2700000" algn="tl" rotWithShape="0">
              <a:srgbClr val="4CBCC7">
                <a:alpha val="5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951304" y="186848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677" y="241287"/>
            <a:ext cx="3351964" cy="924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358" y="217372"/>
            <a:ext cx="2128870" cy="9718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64557" y="1339072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51304" y="1339073"/>
            <a:ext cx="4008981" cy="1032928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853" y="1438646"/>
            <a:ext cx="2973610" cy="833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169" y="1504122"/>
            <a:ext cx="3633246" cy="7028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64557" y="5952333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64557" y="5088660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3475" y="3361314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64557" y="4224987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4557" y="3361314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84016" y="3361314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84016" y="4224987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84016" y="5088660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84016" y="5952333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03475" y="2497641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503475" y="5952333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503475" y="5088660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503475" y="4224987"/>
            <a:ext cx="2519344" cy="719813"/>
          </a:xfrm>
          <a:prstGeom prst="rect">
            <a:avLst/>
          </a:prstGeom>
          <a:ln>
            <a:solidFill>
              <a:srgbClr val="4CBCC7"/>
            </a:solidFill>
          </a:ln>
          <a:effectLst>
            <a:outerShdw blurRad="50800" dist="50800" dir="5400000" algn="ctr" rotWithShape="0">
              <a:srgbClr val="4CBCC7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310" y="3429867"/>
            <a:ext cx="2423837" cy="6113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2310" y="4399375"/>
            <a:ext cx="2423837" cy="3835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2499" y="5123816"/>
            <a:ext cx="1438675" cy="6798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2310" y="6057135"/>
            <a:ext cx="2423837" cy="5102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1770" y="3474658"/>
            <a:ext cx="2423837" cy="4931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7267" y="4259060"/>
            <a:ext cx="1732843" cy="6516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1770" y="5158048"/>
            <a:ext cx="2423837" cy="5810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2456" y="5977119"/>
            <a:ext cx="2038901" cy="6702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554" y="2531573"/>
            <a:ext cx="2221186" cy="67016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7066" y="3467756"/>
            <a:ext cx="2383218" cy="5789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7066" y="4399374"/>
            <a:ext cx="2409056" cy="4802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6447" y="5321486"/>
            <a:ext cx="2423837" cy="2845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77066" y="6127443"/>
            <a:ext cx="2423837" cy="4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9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52496" y="264086"/>
            <a:ext cx="6577618" cy="1325563"/>
          </a:xfrm>
        </p:spPr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4" y="1501675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415348" y="2616427"/>
            <a:ext cx="5380917" cy="2162704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Cross Platform </a:t>
            </a:r>
            <a:br>
              <a:rPr lang="en-US" sz="4400" dirty="0"/>
            </a:br>
            <a:r>
              <a:rPr lang="en-US" sz="4400" dirty="0"/>
              <a:t>desktop environment </a:t>
            </a:r>
            <a:br>
              <a:rPr lang="en-US" sz="4400" dirty="0"/>
            </a:br>
            <a:r>
              <a:rPr lang="en-US" sz="4400" dirty="0"/>
              <a:t>for Data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58640" y="385333"/>
            <a:ext cx="5314634" cy="1325563"/>
          </a:xfrm>
        </p:spPr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30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4453" y="158873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27" y="1588739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1366</TotalTime>
  <Words>302</Words>
  <Application>Microsoft Office PowerPoint</Application>
  <PresentationFormat>Custom</PresentationFormat>
  <Paragraphs>58</Paragraphs>
  <Slides>29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Semibold</vt:lpstr>
      <vt:lpstr>Segoe UI Semilight</vt:lpstr>
      <vt:lpstr>Times New Roman</vt:lpstr>
      <vt:lpstr>Kantoorthema</vt:lpstr>
      <vt:lpstr>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is a SQL Notebook?</vt:lpstr>
      <vt:lpstr>What is a SQL Notebook?</vt:lpstr>
      <vt:lpstr>What is a SQL Notebook?</vt:lpstr>
      <vt:lpstr>PowerPoint Presentation</vt:lpstr>
      <vt:lpstr>PowerPoint Presentation</vt:lpstr>
      <vt:lpstr>Some Ideas</vt:lpstr>
      <vt:lpstr>Buckle Up !! It‘s Demo time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2017-05-28T09:19:37Z</dcterms:created>
  <dcterms:modified xsi:type="dcterms:W3CDTF">2019-10-05T08:11:59Z</dcterms:modified>
</cp:coreProperties>
</file>